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0" r:id="rId2"/>
  </p:sldIdLst>
  <p:sldSz cx="7561263" cy="10693400"/>
  <p:notesSz cx="6797675" cy="9928225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1392" y="474"/>
      </p:cViewPr>
      <p:guideLst>
        <p:guide orient="horz" pos="3369"/>
        <p:guide orient="horz" pos="1578"/>
        <p:guide orient="horz" pos="492"/>
        <p:guide orient="horz" pos="6322"/>
        <p:guide pos="2382"/>
        <p:guide pos="585"/>
        <p:guide pos="1290"/>
        <p:guide pos="4250"/>
        <p:guide pos="4565"/>
        <p:guide pos="4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24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123" y="2227"/>
            <a:ext cx="7560140" cy="1068968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67095" y="5244864"/>
            <a:ext cx="6427074" cy="2292150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134190" y="7587097"/>
            <a:ext cx="5292884" cy="2732758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11321" y="472787"/>
            <a:ext cx="1988770" cy="100597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387" y="472787"/>
            <a:ext cx="5842913" cy="100597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122" y="2982"/>
            <a:ext cx="7560141" cy="10689683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0245" y="2505529"/>
            <a:ext cx="6053549" cy="7530057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900796" y="7994441"/>
            <a:ext cx="763749" cy="5876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80245" y="781296"/>
            <a:ext cx="6067196" cy="1724233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736"/>
            <a:ext cx="7560141" cy="10689683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0245" y="2505529"/>
            <a:ext cx="6053549" cy="7530057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79658" y="781296"/>
            <a:ext cx="6067782" cy="1724233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"/>
            <a:ext cx="7560141" cy="1068968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245" y="1578760"/>
            <a:ext cx="6053549" cy="3156922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0245" y="5347822"/>
            <a:ext cx="6053549" cy="4687764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122" y="2982"/>
            <a:ext cx="7560141" cy="1068968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245" y="781295"/>
            <a:ext cx="6067196" cy="1724235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0245" y="2505529"/>
            <a:ext cx="2994045" cy="7321965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33439" y="2505529"/>
            <a:ext cx="3014001" cy="7321965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244" y="781294"/>
            <a:ext cx="6502956" cy="172423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0244" y="2505529"/>
            <a:ext cx="3038690" cy="8856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80244" y="3391195"/>
            <a:ext cx="3038690" cy="664439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780632" y="2505529"/>
            <a:ext cx="2966808" cy="8856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780632" y="3411812"/>
            <a:ext cx="2966808" cy="662377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122" y="2982"/>
            <a:ext cx="7560141" cy="1068968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244" y="781295"/>
            <a:ext cx="6502956" cy="1724235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773258" y="9156892"/>
            <a:ext cx="469211" cy="1018362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4" y="425755"/>
            <a:ext cx="2487603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6" cy="91265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4720" y="764070"/>
            <a:ext cx="6072720" cy="173121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4720" y="2495127"/>
            <a:ext cx="6072720" cy="754045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883264" y="9420147"/>
            <a:ext cx="512445" cy="98519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96255" y="2826420"/>
            <a:ext cx="6912768" cy="1909262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Межрайонная ИФНС России № 1 по Ярославской области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                      УВАЖАЕМЫЕ НАЛОГОПЛАТЕЛЬЩИКИ!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68263" y="4482604"/>
            <a:ext cx="6912768" cy="576064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Налоговая служба проводит Дни открытых дверей для налогоплательщиков – физических лиц!</a:t>
            </a:r>
            <a:endParaRPr lang="ru-RU" sz="7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7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7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Они пройдут </a:t>
            </a:r>
            <a:r>
              <a:rPr lang="ru-RU" sz="7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09, 10 ноября 2018 года</a:t>
            </a:r>
            <a:r>
              <a:rPr lang="ru-RU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 всех территориальных налоговых инспекциях России.</a:t>
            </a:r>
          </a:p>
          <a:p>
            <a:pPr algn="just"/>
            <a:r>
              <a:rPr lang="ru-RU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Межрайонная ИФНС России № 1 по Ярославской области ждет своих посетителей по адресу: г. Переславль – Залесский, ул. 50 лет Комсомола, д. 16А</a:t>
            </a:r>
            <a:r>
              <a:rPr lang="ru-RU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ru-RU" sz="7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 ноября 2018 года (пятница) с 09.00 до 18.00</a:t>
            </a:r>
            <a:endParaRPr lang="ru-RU" sz="7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ru-RU" sz="7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ноября 2018 года (суббота) с 10.00 до </a:t>
            </a:r>
            <a:r>
              <a:rPr lang="ru-RU" sz="7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15.00</a:t>
            </a:r>
          </a:p>
          <a:p>
            <a:pPr algn="just"/>
            <a:endParaRPr lang="ru-RU" sz="7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мероприятия все желающие смогут больше узнать о порядке исчисления и уплаты </a:t>
            </a:r>
            <a:r>
              <a:rPr lang="ru-RU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имущественных налогов (имущество, земля, транспорт) и</a:t>
            </a:r>
          </a:p>
          <a:p>
            <a:pPr algn="just"/>
            <a:r>
              <a:rPr lang="ru-RU" sz="7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пройти </a:t>
            </a:r>
            <a:r>
              <a:rPr lang="ru-RU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процедуру регистрации в интернет-сервисе ФНС России «Личный кабинет налогоплательщиков для физических лиц». </a:t>
            </a:r>
          </a:p>
          <a:p>
            <a:pPr algn="just"/>
            <a:endParaRPr lang="ru-RU" sz="7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ЖДЕМ ВАС!</a:t>
            </a:r>
            <a:endParaRPr lang="ru-RU" sz="7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 descr="C:\Users\7608-07162\Downloads\Безымянный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17" y="738188"/>
            <a:ext cx="3120206" cy="1894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59</TotalTime>
  <Words>21</Words>
  <Application>Microsoft Office PowerPoint</Application>
  <PresentationFormat>Произвольный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Present_FNS2012_A4</vt:lpstr>
      <vt:lpstr>Межрайонная ИФНС России № 1 по Ярославской области                       УВАЖАЕМЫЕ НАЛОГОПЛАТЕЛЬЩИКИ!</vt:lpstr>
    </vt:vector>
  </TitlesOfParts>
  <Company>МРИ ФНС №1 по ЯО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Чуксина</dc:creator>
  <cp:lastModifiedBy>Раду Екатерина Вячеславовна</cp:lastModifiedBy>
  <cp:revision>30</cp:revision>
  <cp:lastPrinted>2018-11-01T15:49:00Z</cp:lastPrinted>
  <dcterms:created xsi:type="dcterms:W3CDTF">2017-06-21T11:15:40Z</dcterms:created>
  <dcterms:modified xsi:type="dcterms:W3CDTF">2018-11-01T15:49:46Z</dcterms:modified>
</cp:coreProperties>
</file>