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sldIdLst>
    <p:sldId id="257" r:id="rId2"/>
  </p:sldIdLst>
  <p:sldSz cx="6858000" cy="12192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816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6" d="100"/>
          <a:sy n="66" d="100"/>
        </p:scale>
        <p:origin x="335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6349" y="-15054"/>
            <a:ext cx="6877353" cy="12222107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7947" y="4274727"/>
            <a:ext cx="4370039" cy="2926759"/>
          </a:xfrm>
        </p:spPr>
        <p:txBody>
          <a:bodyPr anchor="b">
            <a:noAutofit/>
          </a:bodyPr>
          <a:lstStyle>
            <a:lvl1pPr algn="r">
              <a:defRPr sz="405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7947" y="7201485"/>
            <a:ext cx="4370039" cy="1950043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BCADA-B00E-44EE-BCE3-70D7314D4390}" type="datetimeFigureOut">
              <a:rPr lang="ru-RU" smtClean="0"/>
              <a:t>26.11.2019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9C9BD-2C7B-4F1D-AB56-CC7B75B290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949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83734"/>
            <a:ext cx="4760786" cy="6050844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7947378"/>
            <a:ext cx="4760786" cy="2792821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5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13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17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21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26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3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34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BCADA-B00E-44EE-BCE3-70D7314D4390}" type="datetimeFigureOut">
              <a:rPr lang="ru-RU" smtClean="0"/>
              <a:t>26.11.2019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9C9BD-2C7B-4F1D-AB56-CC7B75B290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78559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64" y="1083733"/>
            <a:ext cx="4554137" cy="5373511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825807" y="6457246"/>
            <a:ext cx="4064853" cy="677333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5" indent="0">
              <a:buFontTx/>
              <a:buNone/>
              <a:defRPr/>
            </a:lvl2pPr>
            <a:lvl3pPr marL="685808" indent="0">
              <a:buFontTx/>
              <a:buNone/>
              <a:defRPr/>
            </a:lvl3pPr>
            <a:lvl4pPr marL="1028713" indent="0">
              <a:buFontTx/>
              <a:buNone/>
              <a:defRPr/>
            </a:lvl4pPr>
            <a:lvl5pPr marL="1371617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7947378"/>
            <a:ext cx="4760786" cy="2792821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5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13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17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21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26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3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34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BCADA-B00E-44EE-BCE3-70D7314D4390}" type="datetimeFigureOut">
              <a:rPr lang="ru-RU" smtClean="0"/>
              <a:t>26.11.2019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9C9BD-2C7B-4F1D-AB56-CC7B75B290BD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362035" y="1405116"/>
            <a:ext cx="342989" cy="103960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060775" y="5131655"/>
            <a:ext cx="342989" cy="103960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727184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3434645"/>
            <a:ext cx="4760786" cy="4614151"/>
          </a:xfrm>
        </p:spPr>
        <p:txBody>
          <a:bodyPr anchor="b">
            <a:normAutofit/>
          </a:bodyPr>
          <a:lstStyle>
            <a:lvl1pPr algn="l">
              <a:defRPr sz="33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8048796"/>
            <a:ext cx="4760786" cy="2691403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5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13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17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21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26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3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34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BCADA-B00E-44EE-BCE3-70D7314D4390}" type="datetimeFigureOut">
              <a:rPr lang="ru-RU" smtClean="0"/>
              <a:t>26.11.2019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9C9BD-2C7B-4F1D-AB56-CC7B75B290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64592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64" y="1083733"/>
            <a:ext cx="4554137" cy="5373511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57199" y="7134579"/>
            <a:ext cx="4760787" cy="914219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5" indent="0">
              <a:buFontTx/>
              <a:buNone/>
              <a:defRPr/>
            </a:lvl2pPr>
            <a:lvl3pPr marL="685808" indent="0">
              <a:buFontTx/>
              <a:buNone/>
              <a:defRPr/>
            </a:lvl3pPr>
            <a:lvl4pPr marL="1028713" indent="0">
              <a:buFontTx/>
              <a:buNone/>
              <a:defRPr/>
            </a:lvl4pPr>
            <a:lvl5pPr marL="1371617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8048796"/>
            <a:ext cx="4760786" cy="2691403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5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13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17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21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26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3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34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BCADA-B00E-44EE-BCE3-70D7314D4390}" type="datetimeFigureOut">
              <a:rPr lang="ru-RU" smtClean="0"/>
              <a:t>26.11.2019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9C9BD-2C7B-4F1D-AB56-CC7B75B290BD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362035" y="1405116"/>
            <a:ext cx="342989" cy="103960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060775" y="5131655"/>
            <a:ext cx="342989" cy="103960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907050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1887" y="1083733"/>
            <a:ext cx="4756099" cy="5373511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57199" y="7134579"/>
            <a:ext cx="4760787" cy="914219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accent1"/>
                </a:solidFill>
              </a:defRPr>
            </a:lvl1pPr>
            <a:lvl2pPr marL="342905" indent="0">
              <a:buFontTx/>
              <a:buNone/>
              <a:defRPr/>
            </a:lvl2pPr>
            <a:lvl3pPr marL="685808" indent="0">
              <a:buFontTx/>
              <a:buNone/>
              <a:defRPr/>
            </a:lvl3pPr>
            <a:lvl4pPr marL="1028713" indent="0">
              <a:buFontTx/>
              <a:buNone/>
              <a:defRPr/>
            </a:lvl4pPr>
            <a:lvl5pPr marL="1371617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8048796"/>
            <a:ext cx="4760786" cy="2691403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5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13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17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21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26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3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34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BCADA-B00E-44EE-BCE3-70D7314D4390}" type="datetimeFigureOut">
              <a:rPr lang="ru-RU" smtClean="0"/>
              <a:t>26.11.2019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9C9BD-2C7B-4F1D-AB56-CC7B75B290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27607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BCADA-B00E-44EE-BCE3-70D7314D4390}" type="datetimeFigureOut">
              <a:rPr lang="ru-RU" smtClean="0"/>
              <a:t>26.11.2019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9C9BD-2C7B-4F1D-AB56-CC7B75B290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28663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482985" y="1083736"/>
            <a:ext cx="734109" cy="9335913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199" y="1083736"/>
            <a:ext cx="3896270" cy="933591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BCADA-B00E-44EE-BCE3-70D7314D4390}" type="datetimeFigureOut">
              <a:rPr lang="ru-RU" smtClean="0"/>
              <a:t>26.11.2019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9C9BD-2C7B-4F1D-AB56-CC7B75B290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85373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BCADA-B00E-44EE-BCE3-70D7314D4390}" type="datetimeFigureOut">
              <a:rPr lang="ru-RU" smtClean="0"/>
              <a:t>26.11.2019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9C9BD-2C7B-4F1D-AB56-CC7B75B290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8807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4801546"/>
            <a:ext cx="4760786" cy="3247255"/>
          </a:xfrm>
        </p:spPr>
        <p:txBody>
          <a:bodyPr anchor="b"/>
          <a:lstStyle>
            <a:lvl1pPr algn="l">
              <a:defRPr sz="3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8048796"/>
            <a:ext cx="4760786" cy="1529600"/>
          </a:xfrm>
        </p:spPr>
        <p:txBody>
          <a:bodyPr anchor="t"/>
          <a:lstStyle>
            <a:lvl1pPr marL="0" indent="0" algn="l">
              <a:buNone/>
              <a:defRPr sz="15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5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13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17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21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26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3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34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BCADA-B00E-44EE-BCE3-70D7314D4390}" type="datetimeFigureOut">
              <a:rPr lang="ru-RU" smtClean="0"/>
              <a:t>26.11.2019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9C9BD-2C7B-4F1D-AB56-CC7B75B290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16179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83733"/>
            <a:ext cx="4760786" cy="234808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3841047"/>
            <a:ext cx="2316082" cy="6899150"/>
          </a:xfrm>
        </p:spPr>
        <p:txBody>
          <a:bodyPr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01904" y="3841052"/>
            <a:ext cx="2316083" cy="6899152"/>
          </a:xfrm>
        </p:spPr>
        <p:txBody>
          <a:bodyPr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BCADA-B00E-44EE-BCE3-70D7314D4390}" type="datetimeFigureOut">
              <a:rPr lang="ru-RU" smtClean="0"/>
              <a:t>26.11.2019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9C9BD-2C7B-4F1D-AB56-CC7B75B290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29100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1083733"/>
            <a:ext cx="4760785" cy="2348089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3841747"/>
            <a:ext cx="2318004" cy="1024466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5" indent="0">
              <a:buNone/>
              <a:defRPr sz="1500" b="1"/>
            </a:lvl2pPr>
            <a:lvl3pPr marL="685808" indent="0">
              <a:buNone/>
              <a:defRPr sz="1350" b="1"/>
            </a:lvl3pPr>
            <a:lvl4pPr marL="1028713" indent="0">
              <a:buNone/>
              <a:defRPr sz="1200" b="1"/>
            </a:lvl4pPr>
            <a:lvl5pPr marL="1371617" indent="0">
              <a:buNone/>
              <a:defRPr sz="1200" b="1"/>
            </a:lvl5pPr>
            <a:lvl6pPr marL="1714521" indent="0">
              <a:buNone/>
              <a:defRPr sz="1200" b="1"/>
            </a:lvl6pPr>
            <a:lvl7pPr marL="2057426" indent="0">
              <a:buNone/>
              <a:defRPr sz="1200" b="1"/>
            </a:lvl7pPr>
            <a:lvl8pPr marL="2400330" indent="0">
              <a:buNone/>
              <a:defRPr sz="1200" b="1"/>
            </a:lvl8pPr>
            <a:lvl9pPr marL="2743234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199" y="4866218"/>
            <a:ext cx="2318004" cy="5873986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99980" y="3841747"/>
            <a:ext cx="2318004" cy="1024466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5" indent="0">
              <a:buNone/>
              <a:defRPr sz="1500" b="1"/>
            </a:lvl2pPr>
            <a:lvl3pPr marL="685808" indent="0">
              <a:buNone/>
              <a:defRPr sz="1350" b="1"/>
            </a:lvl3pPr>
            <a:lvl4pPr marL="1028713" indent="0">
              <a:buNone/>
              <a:defRPr sz="1200" b="1"/>
            </a:lvl4pPr>
            <a:lvl5pPr marL="1371617" indent="0">
              <a:buNone/>
              <a:defRPr sz="1200" b="1"/>
            </a:lvl5pPr>
            <a:lvl6pPr marL="1714521" indent="0">
              <a:buNone/>
              <a:defRPr sz="1200" b="1"/>
            </a:lvl6pPr>
            <a:lvl7pPr marL="2057426" indent="0">
              <a:buNone/>
              <a:defRPr sz="1200" b="1"/>
            </a:lvl7pPr>
            <a:lvl8pPr marL="2400330" indent="0">
              <a:buNone/>
              <a:defRPr sz="1200" b="1"/>
            </a:lvl8pPr>
            <a:lvl9pPr marL="2743234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899980" y="4866218"/>
            <a:ext cx="2318004" cy="5873986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BCADA-B00E-44EE-BCE3-70D7314D4390}" type="datetimeFigureOut">
              <a:rPr lang="ru-RU" smtClean="0"/>
              <a:t>26.11.2019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9C9BD-2C7B-4F1D-AB56-CC7B75B290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19779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083733"/>
            <a:ext cx="4760786" cy="234808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BCADA-B00E-44EE-BCE3-70D7314D4390}" type="datetimeFigureOut">
              <a:rPr lang="ru-RU" smtClean="0"/>
              <a:t>26.11.2019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9C9BD-2C7B-4F1D-AB56-CC7B75B290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36980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BCADA-B00E-44EE-BCE3-70D7314D4390}" type="datetimeFigureOut">
              <a:rPr lang="ru-RU" smtClean="0"/>
              <a:t>26.11.2019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9C9BD-2C7B-4F1D-AB56-CC7B75B290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89418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64185"/>
            <a:ext cx="2092637" cy="2272828"/>
          </a:xfrm>
        </p:spPr>
        <p:txBody>
          <a:bodyPr anchor="b">
            <a:normAutofit/>
          </a:bodyPr>
          <a:lstStyle>
            <a:lvl1pPr>
              <a:defRPr sz="1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78456" y="915425"/>
            <a:ext cx="2539528" cy="982477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4937012"/>
            <a:ext cx="2092637" cy="4594576"/>
          </a:xfrm>
        </p:spPr>
        <p:txBody>
          <a:bodyPr>
            <a:normAutofit/>
          </a:bodyPr>
          <a:lstStyle>
            <a:lvl1pPr marL="0" indent="0">
              <a:buNone/>
              <a:defRPr sz="1050"/>
            </a:lvl1pPr>
            <a:lvl2pPr marL="257178" indent="0">
              <a:buNone/>
              <a:defRPr sz="788"/>
            </a:lvl2pPr>
            <a:lvl3pPr marL="514356" indent="0">
              <a:buNone/>
              <a:defRPr sz="675"/>
            </a:lvl3pPr>
            <a:lvl4pPr marL="771535" indent="0">
              <a:buNone/>
              <a:defRPr sz="563"/>
            </a:lvl4pPr>
            <a:lvl5pPr marL="1028713" indent="0">
              <a:buNone/>
              <a:defRPr sz="563"/>
            </a:lvl5pPr>
            <a:lvl6pPr marL="1285891" indent="0">
              <a:buNone/>
              <a:defRPr sz="563"/>
            </a:lvl6pPr>
            <a:lvl7pPr marL="1543069" indent="0">
              <a:buNone/>
              <a:defRPr sz="563"/>
            </a:lvl7pPr>
            <a:lvl8pPr marL="1800248" indent="0">
              <a:buNone/>
              <a:defRPr sz="563"/>
            </a:lvl8pPr>
            <a:lvl9pPr marL="2057426" indent="0">
              <a:buNone/>
              <a:defRPr sz="563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BCADA-B00E-44EE-BCE3-70D7314D4390}" type="datetimeFigureOut">
              <a:rPr lang="ru-RU" smtClean="0"/>
              <a:t>26.11.2019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9C9BD-2C7B-4F1D-AB56-CC7B75B290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47646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8534400"/>
            <a:ext cx="4760786" cy="1007534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7199" y="1083733"/>
            <a:ext cx="4760786" cy="6836832"/>
          </a:xfrm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5" indent="0">
              <a:buNone/>
              <a:defRPr sz="1200"/>
            </a:lvl2pPr>
            <a:lvl3pPr marL="685808" indent="0">
              <a:buNone/>
              <a:defRPr sz="1200"/>
            </a:lvl3pPr>
            <a:lvl4pPr marL="1028713" indent="0">
              <a:buNone/>
              <a:defRPr sz="1200"/>
            </a:lvl4pPr>
            <a:lvl5pPr marL="1371617" indent="0">
              <a:buNone/>
              <a:defRPr sz="1200"/>
            </a:lvl5pPr>
            <a:lvl6pPr marL="1714521" indent="0">
              <a:buNone/>
              <a:defRPr sz="1200"/>
            </a:lvl6pPr>
            <a:lvl7pPr marL="2057426" indent="0">
              <a:buNone/>
              <a:defRPr sz="1200"/>
            </a:lvl7pPr>
            <a:lvl8pPr marL="2400330" indent="0">
              <a:buNone/>
              <a:defRPr sz="1200"/>
            </a:lvl8pPr>
            <a:lvl9pPr marL="2743234" indent="0">
              <a:buNone/>
              <a:defRPr sz="12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9541934"/>
            <a:ext cx="4760786" cy="1198265"/>
          </a:xfrm>
        </p:spPr>
        <p:txBody>
          <a:bodyPr>
            <a:normAutofit/>
          </a:bodyPr>
          <a:lstStyle>
            <a:lvl1pPr marL="0" indent="0">
              <a:buNone/>
              <a:defRPr sz="900"/>
            </a:lvl1pPr>
            <a:lvl2pPr marL="342905" indent="0">
              <a:buNone/>
              <a:defRPr sz="900"/>
            </a:lvl2pPr>
            <a:lvl3pPr marL="685808" indent="0">
              <a:buNone/>
              <a:defRPr sz="750"/>
            </a:lvl3pPr>
            <a:lvl4pPr marL="1028713" indent="0">
              <a:buNone/>
              <a:defRPr sz="675"/>
            </a:lvl4pPr>
            <a:lvl5pPr marL="1371617" indent="0">
              <a:buNone/>
              <a:defRPr sz="675"/>
            </a:lvl5pPr>
            <a:lvl6pPr marL="1714521" indent="0">
              <a:buNone/>
              <a:defRPr sz="675"/>
            </a:lvl6pPr>
            <a:lvl7pPr marL="2057426" indent="0">
              <a:buNone/>
              <a:defRPr sz="675"/>
            </a:lvl7pPr>
            <a:lvl8pPr marL="2400330" indent="0">
              <a:buNone/>
              <a:defRPr sz="675"/>
            </a:lvl8pPr>
            <a:lvl9pPr marL="2743234" indent="0">
              <a:buNone/>
              <a:defRPr sz="675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BCADA-B00E-44EE-BCE3-70D7314D4390}" type="datetimeFigureOut">
              <a:rPr lang="ru-RU" smtClean="0"/>
              <a:t>26.11.2019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9C9BD-2C7B-4F1D-AB56-CC7B75B290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82992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6350" y="-15054"/>
            <a:ext cx="6877354" cy="12222107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1" y="1083733"/>
            <a:ext cx="4760785" cy="234808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3841052"/>
            <a:ext cx="4760786" cy="68991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053944" y="10740204"/>
            <a:ext cx="513099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3BCADA-B00E-44EE-BCE3-70D7314D4390}" type="datetimeFigureOut">
              <a:rPr lang="ru-RU" smtClean="0"/>
              <a:t>26.11.2019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10740204"/>
            <a:ext cx="346723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33507" y="10740204"/>
            <a:ext cx="384479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accent1"/>
                </a:solidFill>
              </a:defRPr>
            </a:lvl1pPr>
          </a:lstStyle>
          <a:p>
            <a:fld id="{24B9C9BD-2C7B-4F1D-AB56-CC7B75B290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99453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  <p:sldLayoutId id="2147483840" r:id="rId12"/>
    <p:sldLayoutId id="2147483841" r:id="rId13"/>
    <p:sldLayoutId id="2147483842" r:id="rId14"/>
    <p:sldLayoutId id="2147483843" r:id="rId15"/>
    <p:sldLayoutId id="2147483844" r:id="rId16"/>
  </p:sldLayoutIdLst>
  <p:txStyles>
    <p:titleStyle>
      <a:lvl1pPr algn="l" defTabSz="342905" rtl="0" eaLnBrk="1" latinLnBrk="0" hangingPunct="1">
        <a:spcBef>
          <a:spcPct val="0"/>
        </a:spcBef>
        <a:buNone/>
        <a:defRPr sz="27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57178" indent="-257178" algn="l" defTabSz="342905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57220" indent="-214316" algn="l" defTabSz="342905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57261" indent="-171452" algn="l" defTabSz="342905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00165" indent="-171452" algn="l" defTabSz="342905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43069" indent="-171452" algn="l" defTabSz="342905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85974" indent="-171452" algn="l" defTabSz="342905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228878" indent="-171452" algn="l" defTabSz="342905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571782" indent="-171452" algn="l" defTabSz="342905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914687" indent="-171452" algn="l" defTabSz="342905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5" algn="l" defTabSz="34290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8" algn="l" defTabSz="34290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13" algn="l" defTabSz="34290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17" algn="l" defTabSz="34290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21" algn="l" defTabSz="34290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26" algn="l" defTabSz="34290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30" algn="l" defTabSz="34290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34" algn="l" defTabSz="34290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5855" y="1619095"/>
            <a:ext cx="5210236" cy="1237253"/>
          </a:xfrm>
          <a:prstGeom prst="rect">
            <a:avLst/>
          </a:prstGeom>
          <a:ln w="28575">
            <a:solidFill>
              <a:srgbClr val="0070C0"/>
            </a:solidFill>
          </a:ln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1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203008" y="6019291"/>
            <a:ext cx="6103519" cy="318670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3009" y="3023458"/>
            <a:ext cx="6103519" cy="2148773"/>
          </a:xfrm>
          <a:prstGeom prst="rect">
            <a:avLst/>
          </a:prstGeom>
        </p:spPr>
      </p:pic>
      <p:sp>
        <p:nvSpPr>
          <p:cNvPr id="12" name="Прямоугольник 11"/>
          <p:cNvSpPr/>
          <p:nvPr/>
        </p:nvSpPr>
        <p:spPr>
          <a:xfrm>
            <a:off x="-302270" y="212101"/>
            <a:ext cx="619073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i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002060"/>
                </a:solidFill>
                <a:latin typeface="Arial Black" panose="020B0A04020102020204" pitchFamily="34" charset="0"/>
              </a:rPr>
              <a:t>ВНЕСИТЕ СВОЙ ВКЛАД</a:t>
            </a:r>
          </a:p>
          <a:p>
            <a:pPr algn="ctr"/>
            <a:r>
              <a:rPr lang="ru-RU" sz="2000" b="1" i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002060"/>
                </a:solidFill>
                <a:latin typeface="Arial Black" panose="020B0A04020102020204" pitchFamily="34" charset="0"/>
              </a:rPr>
              <a:t> в </a:t>
            </a:r>
            <a:r>
              <a:rPr lang="ru-RU" sz="2000" b="1" i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002060"/>
                </a:solidFill>
                <a:latin typeface="Arial Black" panose="020B0A04020102020204" pitchFamily="34" charset="0"/>
              </a:rPr>
              <a:t>социальное-экономическое благополучие городского </a:t>
            </a:r>
            <a:r>
              <a:rPr lang="ru-RU" sz="2000" b="1" i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002060"/>
                </a:solidFill>
                <a:latin typeface="Arial Black" panose="020B0A04020102020204" pitchFamily="34" charset="0"/>
              </a:rPr>
              <a:t>округа </a:t>
            </a:r>
          </a:p>
          <a:p>
            <a:pPr algn="ctr"/>
            <a:r>
              <a:rPr lang="ru-RU" sz="2000" b="1" i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002060"/>
                </a:solidFill>
                <a:latin typeface="Arial Black" panose="020B0A04020102020204" pitchFamily="34" charset="0"/>
              </a:rPr>
              <a:t>ГОРОД ПЕРЕСЛАВЛЬ-ЗАЛЕССКИЙ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134038" y="9206567"/>
            <a:ext cx="6280315" cy="29854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i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 пришло налоговое уведомление? </a:t>
            </a:r>
          </a:p>
          <a:p>
            <a:pPr algn="ctr"/>
            <a:r>
              <a:rPr lang="ru-RU" b="1" i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Обратитесь лично в налоговую инспекцию по месту жительства (</a:t>
            </a:r>
            <a:r>
              <a:rPr lang="ru-RU" dirty="0"/>
              <a:t>г. Переславль-Залесский, ул. 50 лет Комсомола, д.16а) </a:t>
            </a:r>
            <a:r>
              <a:rPr lang="ru-RU" b="1" i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или в ближайшее отделение МФЦ (</a:t>
            </a:r>
            <a:r>
              <a:rPr lang="ru-RU" dirty="0"/>
              <a:t>г. Переславль-Залесский, ул. Проездная, 2б)</a:t>
            </a:r>
          </a:p>
          <a:p>
            <a:pPr algn="ctr"/>
            <a:r>
              <a:rPr lang="ru-RU" b="1" i="1" u="sng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ОБРАТИТЕ ВНИМАНИЕ!!!</a:t>
            </a:r>
          </a:p>
          <a:p>
            <a:pPr algn="ctr"/>
            <a:r>
              <a:rPr lang="ru-RU" sz="1600" b="1" i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Гражданам, имеющим доступ к </a:t>
            </a:r>
            <a:r>
              <a:rPr lang="ru-RU" sz="16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«Личному </a:t>
            </a:r>
            <a:r>
              <a:rPr lang="ru-RU" sz="1600" b="1" i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кабинету налогоплательщика для физических лиц», налоговые </a:t>
            </a:r>
            <a:r>
              <a:rPr lang="ru-RU" sz="16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уведомления </a:t>
            </a:r>
            <a:r>
              <a:rPr lang="ru-RU" sz="1600" b="1" i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 уплату налогов направляются только в электронном виде</a:t>
            </a:r>
            <a:r>
              <a:rPr lang="ru-RU" sz="16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!</a:t>
            </a:r>
          </a:p>
          <a:p>
            <a:r>
              <a:rPr lang="ru-RU" sz="1600" b="1" i="1" u="sng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ПАМЯТКА</a:t>
            </a:r>
            <a:endParaRPr lang="ru-RU" sz="1600" b="1" i="1" u="sng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13251" y="5117510"/>
            <a:ext cx="6161996" cy="90178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b="1" dirty="0">
                <a:solidFill>
                  <a:srgbClr val="2816A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Ваши налоги идут на ремонт дорог, детских садиков, школ и благоустройство городского округа</a:t>
            </a:r>
          </a:p>
        </p:txBody>
      </p:sp>
    </p:spTree>
    <p:extLst>
      <p:ext uri="{BB962C8B-B14F-4D97-AF65-F5344CB8AC3E}">
        <p14:creationId xmlns:p14="http://schemas.microsoft.com/office/powerpoint/2010/main" val="1163010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165</TotalTime>
  <Words>96</Words>
  <Application>Microsoft Office PowerPoint</Application>
  <PresentationFormat>Широкоэкранный</PresentationFormat>
  <Paragraphs>9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Arial Black</vt:lpstr>
      <vt:lpstr>Trebuchet MS</vt:lpstr>
      <vt:lpstr>Wingdings 3</vt:lpstr>
      <vt:lpstr>Грань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Solovieva</dc:creator>
  <cp:lastModifiedBy>Solovieva</cp:lastModifiedBy>
  <cp:revision>39</cp:revision>
  <cp:lastPrinted>2019-11-26T10:58:18Z</cp:lastPrinted>
  <dcterms:created xsi:type="dcterms:W3CDTF">2019-11-26T09:49:07Z</dcterms:created>
  <dcterms:modified xsi:type="dcterms:W3CDTF">2019-11-26T16:33:07Z</dcterms:modified>
</cp:coreProperties>
</file>