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59C4E-5D08-4110-88BD-F7E86653FE7C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71F4-CFB5-422B-925F-B4083383E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71F4-CFB5-422B-925F-B4083383E8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71F4-CFB5-422B-925F-B4083383E8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6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71F4-CFB5-422B-925F-B4083383E8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6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71F4-CFB5-422B-925F-B4083383E8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9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449" y="174728"/>
            <a:ext cx="5595756" cy="696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Переславля-Залесского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6" y="174728"/>
            <a:ext cx="661901" cy="81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799" y="1157700"/>
            <a:ext cx="75822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Предоставление условно разрешенного вида использования земельного участка</a:t>
            </a:r>
            <a:endParaRPr lang="ru-RU" sz="1950" dirty="0"/>
          </a:p>
        </p:txBody>
      </p:sp>
      <p:sp>
        <p:nvSpPr>
          <p:cNvPr id="6" name="TextBox 5"/>
          <p:cNvSpPr txBox="1"/>
          <p:nvPr/>
        </p:nvSpPr>
        <p:spPr>
          <a:xfrm>
            <a:off x="4855414" y="2478343"/>
            <a:ext cx="423685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Ярославская обл.,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городской округ город Переславль-Залесский, пос. Ивановское, ул. Ленина, участок 11</a:t>
            </a:r>
          </a:p>
          <a:p>
            <a:pPr>
              <a:spcBef>
                <a:spcPts val="600"/>
              </a:spcBef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</a:t>
            </a:r>
          </a:p>
          <a:p>
            <a:pPr>
              <a:spcBef>
                <a:spcPts val="60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Категория земель: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земли населенных пунктов</a:t>
            </a:r>
          </a:p>
          <a:p>
            <a:pPr>
              <a:spcBef>
                <a:spcPts val="60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Вид разрешенного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использования: ведение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личного подсобного хозяйства, для ведения личного подсобного хозяйства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Территориальная зона: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Зона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индивидуального жилищного строительства</a:t>
            </a:r>
          </a:p>
          <a:p>
            <a:pPr>
              <a:spcBef>
                <a:spcPts val="600"/>
              </a:spcBef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с особыми условиями использования территории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1" y="1086818"/>
            <a:ext cx="9144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2" y="2478343"/>
            <a:ext cx="4418930" cy="32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7180" y="1124377"/>
            <a:ext cx="85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Генеральный план городского округа город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Переславль-Залесский Ярославской области,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утвержденный решением городской Думы  от 24.12.2020 № 126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8652" y="6273225"/>
            <a:ext cx="757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Функциональная зона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«Многофункциональная общественно-деловая зона»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881449" y="174728"/>
            <a:ext cx="5595756" cy="696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Переславля-Залесского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6" y="174728"/>
            <a:ext cx="661901" cy="816700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-1" y="1086818"/>
            <a:ext cx="9144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62" y="1925409"/>
            <a:ext cx="5261955" cy="42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34892" y="1086818"/>
            <a:ext cx="8649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землепользования и застройки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Пригородного сельского поселения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Переславского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Ярославской области,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утвержденные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решением Собрания представителей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Переславского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от 17.12.2009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" y="61490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Территориальная зона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«Ж3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индивидуального жилищного строительства»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1449" y="174728"/>
            <a:ext cx="5595756" cy="696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Переславля-Залесского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6" y="174728"/>
            <a:ext cx="661901" cy="8167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-1" y="1086818"/>
            <a:ext cx="9144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8" y="2205427"/>
            <a:ext cx="4688379" cy="3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89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449" y="174728"/>
            <a:ext cx="5595756" cy="696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l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Переславля-Залесского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6" y="174728"/>
            <a:ext cx="661901" cy="81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01" y="1186224"/>
            <a:ext cx="83717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приведения </a:t>
            </a:r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вида разрешенного использования земельного участка </a:t>
            </a: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76:11:131801:118 в соответствие с Классификатором</a:t>
            </a:r>
            <a:r>
              <a:rPr lang="ru-RU" sz="1950" dirty="0" smtClean="0"/>
              <a:t> </a:t>
            </a: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5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1" y="1086818"/>
            <a:ext cx="9144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53993" y="2230412"/>
            <a:ext cx="80360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9091" y="2000108"/>
            <a:ext cx="7550913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389" y="2303679"/>
            <a:ext cx="5941217" cy="28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158</Words>
  <Application>Microsoft Office PowerPoint</Application>
  <PresentationFormat>Экран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144</cp:revision>
  <dcterms:created xsi:type="dcterms:W3CDTF">2016-11-18T14:12:19Z</dcterms:created>
  <dcterms:modified xsi:type="dcterms:W3CDTF">2021-04-19T10:58:06Z</dcterms:modified>
</cp:coreProperties>
</file>