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06" r:id="rId4"/>
    <p:sldMasterId id="2147484607" r:id="rId5"/>
    <p:sldMasterId id="2147484637" r:id="rId6"/>
  </p:sldMasterIdLst>
  <p:notesMasterIdLst>
    <p:notesMasterId r:id="rId15"/>
  </p:notesMasterIdLst>
  <p:handoutMasterIdLst>
    <p:handoutMasterId r:id="rId16"/>
  </p:handoutMasterIdLst>
  <p:sldIdLst>
    <p:sldId id="256" r:id="rId7"/>
    <p:sldId id="257" r:id="rId8"/>
    <p:sldId id="258" r:id="rId9"/>
    <p:sldId id="260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763" userDrawn="1">
          <p15:clr>
            <a:srgbClr val="A4A3A4"/>
          </p15:clr>
        </p15:guide>
        <p15:guide id="2" pos="159" userDrawn="1">
          <p15:clr>
            <a:srgbClr val="A4A3A4"/>
          </p15:clr>
        </p15:guide>
        <p15:guide id="3" pos="5602" userDrawn="1">
          <p15:clr>
            <a:srgbClr val="A4A3A4"/>
          </p15:clr>
        </p15:guide>
        <p15:guide id="4" pos="374" userDrawn="1">
          <p15:clr>
            <a:srgbClr val="A4A3A4"/>
          </p15:clr>
        </p15:guide>
        <p15:guide id="5" pos="5386" userDrawn="1">
          <p15:clr>
            <a:srgbClr val="A4A3A4"/>
          </p15:clr>
        </p15:guide>
        <p15:guide id="6" orient="horz" pos="1450" userDrawn="1">
          <p15:clr>
            <a:srgbClr val="A4A3A4"/>
          </p15:clr>
        </p15:guide>
        <p15:guide id="7" orient="horz" pos="222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4F25C"/>
    <a:srgbClr val="FFFF00"/>
    <a:srgbClr val="FCC002"/>
    <a:srgbClr val="FDC918"/>
    <a:srgbClr val="009900"/>
    <a:srgbClr val="F6C314"/>
    <a:srgbClr val="FFFFFF"/>
    <a:srgbClr val="DBAB05"/>
    <a:srgbClr val="1F232E"/>
    <a:srgbClr val="BD0B0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162" autoAdjust="0"/>
    <p:restoredTop sz="96408" autoAdjust="0"/>
  </p:normalViewPr>
  <p:slideViewPr>
    <p:cSldViewPr snapToGrid="0">
      <p:cViewPr>
        <p:scale>
          <a:sx n="70" d="100"/>
          <a:sy n="70" d="100"/>
        </p:scale>
        <p:origin x="-1182" y="-168"/>
      </p:cViewPr>
      <p:guideLst>
        <p:guide orient="horz" pos="3763"/>
        <p:guide orient="horz" pos="1450"/>
        <p:guide orient="horz" pos="2226"/>
        <p:guide pos="159"/>
        <p:guide pos="5602"/>
        <p:guide pos="374"/>
        <p:guide pos="53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472"/>
    </p:cViewPr>
  </p:sorterViewPr>
  <p:notesViewPr>
    <p:cSldViewPr snapToGrid="0">
      <p:cViewPr varScale="1">
        <p:scale>
          <a:sx n="99" d="100"/>
          <a:sy n="99" d="100"/>
        </p:scale>
        <p:origin x="3920" y="1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039A10D-FF89-4304-8834-E5758B5B28F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8029499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836DE1-6B7A-47AD-B7B7-17DCB15A01C6}" type="datetimeFigureOut">
              <a:rPr lang="en-US"/>
              <a:pPr>
                <a:defRPr/>
              </a:pPr>
              <a:t>9/29/2022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174689-BECC-4390-B3B9-306A17FD432A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88698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11" kern="1200">
        <a:solidFill>
          <a:schemeClr val="tx1"/>
        </a:solidFill>
        <a:latin typeface="+mn-lt"/>
        <a:ea typeface="+mn-ea"/>
        <a:cs typeface="+mn-cs"/>
      </a:defRPr>
    </a:lvl1pPr>
    <a:lvl2pPr marL="384997" algn="l" rtl="0" eaLnBrk="0" fontAlgn="base" hangingPunct="0">
      <a:spcBef>
        <a:spcPct val="30000"/>
      </a:spcBef>
      <a:spcAft>
        <a:spcPct val="0"/>
      </a:spcAft>
      <a:defRPr sz="1011" kern="1200">
        <a:solidFill>
          <a:schemeClr val="tx1"/>
        </a:solidFill>
        <a:latin typeface="+mn-lt"/>
        <a:ea typeface="+mn-ea"/>
        <a:cs typeface="+mn-cs"/>
      </a:defRPr>
    </a:lvl2pPr>
    <a:lvl3pPr marL="769994" algn="l" rtl="0" eaLnBrk="0" fontAlgn="base" hangingPunct="0">
      <a:spcBef>
        <a:spcPct val="30000"/>
      </a:spcBef>
      <a:spcAft>
        <a:spcPct val="0"/>
      </a:spcAft>
      <a:defRPr sz="1011" kern="1200">
        <a:solidFill>
          <a:schemeClr val="tx1"/>
        </a:solidFill>
        <a:latin typeface="+mn-lt"/>
        <a:ea typeface="+mn-ea"/>
        <a:cs typeface="+mn-cs"/>
      </a:defRPr>
    </a:lvl3pPr>
    <a:lvl4pPr marL="1154991" algn="l" rtl="0" eaLnBrk="0" fontAlgn="base" hangingPunct="0">
      <a:spcBef>
        <a:spcPct val="30000"/>
      </a:spcBef>
      <a:spcAft>
        <a:spcPct val="0"/>
      </a:spcAft>
      <a:defRPr sz="1011" kern="1200">
        <a:solidFill>
          <a:schemeClr val="tx1"/>
        </a:solidFill>
        <a:latin typeface="+mn-lt"/>
        <a:ea typeface="+mn-ea"/>
        <a:cs typeface="+mn-cs"/>
      </a:defRPr>
    </a:lvl4pPr>
    <a:lvl5pPr marL="1539988" algn="l" rtl="0" eaLnBrk="0" fontAlgn="base" hangingPunct="0">
      <a:spcBef>
        <a:spcPct val="30000"/>
      </a:spcBef>
      <a:spcAft>
        <a:spcPct val="0"/>
      </a:spcAft>
      <a:defRPr sz="1011" kern="1200">
        <a:solidFill>
          <a:schemeClr val="tx1"/>
        </a:solidFill>
        <a:latin typeface="+mn-lt"/>
        <a:ea typeface="+mn-ea"/>
        <a:cs typeface="+mn-cs"/>
      </a:defRPr>
    </a:lvl5pPr>
    <a:lvl6pPr marL="1924984" algn="l" defTabSz="769994" rtl="0" eaLnBrk="1" latinLnBrk="0" hangingPunct="1">
      <a:defRPr sz="1011" kern="1200">
        <a:solidFill>
          <a:schemeClr val="tx1"/>
        </a:solidFill>
        <a:latin typeface="+mn-lt"/>
        <a:ea typeface="+mn-ea"/>
        <a:cs typeface="+mn-cs"/>
      </a:defRPr>
    </a:lvl6pPr>
    <a:lvl7pPr marL="2309981" algn="l" defTabSz="769994" rtl="0" eaLnBrk="1" latinLnBrk="0" hangingPunct="1">
      <a:defRPr sz="1011" kern="1200">
        <a:solidFill>
          <a:schemeClr val="tx1"/>
        </a:solidFill>
        <a:latin typeface="+mn-lt"/>
        <a:ea typeface="+mn-ea"/>
        <a:cs typeface="+mn-cs"/>
      </a:defRPr>
    </a:lvl7pPr>
    <a:lvl8pPr marL="2694978" algn="l" defTabSz="769994" rtl="0" eaLnBrk="1" latinLnBrk="0" hangingPunct="1">
      <a:defRPr sz="1011" kern="1200">
        <a:solidFill>
          <a:schemeClr val="tx1"/>
        </a:solidFill>
        <a:latin typeface="+mn-lt"/>
        <a:ea typeface="+mn-ea"/>
        <a:cs typeface="+mn-cs"/>
      </a:defRPr>
    </a:lvl8pPr>
    <a:lvl9pPr marL="3079975" algn="l" defTabSz="769994" rtl="0" eaLnBrk="1" latinLnBrk="0" hangingPunct="1">
      <a:defRPr sz="10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140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на весь слайд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362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ллаж из 2 фото слев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Рисунок 26"/>
          <p:cNvSpPr>
            <a:spLocks noGrp="1"/>
          </p:cNvSpPr>
          <p:nvPr>
            <p:ph type="pic" sz="quarter" idx="18"/>
          </p:nvPr>
        </p:nvSpPr>
        <p:spPr>
          <a:xfrm>
            <a:off x="-427" y="877271"/>
            <a:ext cx="4517526" cy="5711301"/>
          </a:xfrm>
          <a:custGeom>
            <a:avLst/>
            <a:gdLst>
              <a:gd name="connsiteX0" fmla="*/ 6205928 w 9050072"/>
              <a:gd name="connsiteY0" fmla="*/ 2919626 h 8659518"/>
              <a:gd name="connsiteX1" fmla="*/ 6201940 w 9050072"/>
              <a:gd name="connsiteY1" fmla="*/ 6469228 h 8659518"/>
              <a:gd name="connsiteX2" fmla="*/ 3987384 w 9050072"/>
              <a:gd name="connsiteY2" fmla="*/ 8589364 h 8659518"/>
              <a:gd name="connsiteX3" fmla="*/ 1813810 w 9050072"/>
              <a:gd name="connsiteY3" fmla="*/ 8574374 h 8659518"/>
              <a:gd name="connsiteX4" fmla="*/ 1824454 w 9050072"/>
              <a:gd name="connsiteY4" fmla="*/ 7090539 h 8659518"/>
              <a:gd name="connsiteX5" fmla="*/ 4426444 w 9050072"/>
              <a:gd name="connsiteY5" fmla="*/ 778098 h 8659518"/>
              <a:gd name="connsiteX6" fmla="*/ 4422456 w 9050072"/>
              <a:gd name="connsiteY6" fmla="*/ 4417640 h 8659518"/>
              <a:gd name="connsiteX7" fmla="*/ 0 w 9050072"/>
              <a:gd name="connsiteY7" fmla="*/ 8659518 h 8659518"/>
              <a:gd name="connsiteX8" fmla="*/ 0 w 9050072"/>
              <a:gd name="connsiteY8" fmla="*/ 5068932 h 8659518"/>
              <a:gd name="connsiteX9" fmla="*/ 5021704 w 9050072"/>
              <a:gd name="connsiteY9" fmla="*/ 2 h 8659518"/>
              <a:gd name="connsiteX10" fmla="*/ 17312 w 9050072"/>
              <a:gd name="connsiteY10" fmla="*/ 4866282 h 8659518"/>
              <a:gd name="connsiteX11" fmla="*/ 2321 w 9050072"/>
              <a:gd name="connsiteY11" fmla="*/ 20604 h 8659518"/>
              <a:gd name="connsiteX12" fmla="*/ 5246558 w 9050072"/>
              <a:gd name="connsiteY12" fmla="*/ 0 h 8659518"/>
              <a:gd name="connsiteX13" fmla="*/ 9050072 w 9050072"/>
              <a:gd name="connsiteY13" fmla="*/ 12291 h 8659518"/>
              <a:gd name="connsiteX14" fmla="*/ 4597635 w 9050072"/>
              <a:gd name="connsiteY14" fmla="*/ 4284148 h 8659518"/>
              <a:gd name="connsiteX15" fmla="*/ 4597635 w 9050072"/>
              <a:gd name="connsiteY15" fmla="*/ 633602 h 8659518"/>
              <a:gd name="connsiteX0" fmla="*/ 6205928 w 9050072"/>
              <a:gd name="connsiteY0" fmla="*/ 2919626 h 8614547"/>
              <a:gd name="connsiteX1" fmla="*/ 6201940 w 9050072"/>
              <a:gd name="connsiteY1" fmla="*/ 6469228 h 8614547"/>
              <a:gd name="connsiteX2" fmla="*/ 3987384 w 9050072"/>
              <a:gd name="connsiteY2" fmla="*/ 8589364 h 8614547"/>
              <a:gd name="connsiteX3" fmla="*/ 1813810 w 9050072"/>
              <a:gd name="connsiteY3" fmla="*/ 8574374 h 8614547"/>
              <a:gd name="connsiteX4" fmla="*/ 1824454 w 9050072"/>
              <a:gd name="connsiteY4" fmla="*/ 7090539 h 8614547"/>
              <a:gd name="connsiteX5" fmla="*/ 6205928 w 9050072"/>
              <a:gd name="connsiteY5" fmla="*/ 2919626 h 8614547"/>
              <a:gd name="connsiteX6" fmla="*/ 4426444 w 9050072"/>
              <a:gd name="connsiteY6" fmla="*/ 778098 h 8614547"/>
              <a:gd name="connsiteX7" fmla="*/ 4422456 w 9050072"/>
              <a:gd name="connsiteY7" fmla="*/ 4417640 h 8614547"/>
              <a:gd name="connsiteX8" fmla="*/ 0 w 9050072"/>
              <a:gd name="connsiteY8" fmla="*/ 8614547 h 8614547"/>
              <a:gd name="connsiteX9" fmla="*/ 0 w 9050072"/>
              <a:gd name="connsiteY9" fmla="*/ 5068932 h 8614547"/>
              <a:gd name="connsiteX10" fmla="*/ 4426444 w 9050072"/>
              <a:gd name="connsiteY10" fmla="*/ 778098 h 8614547"/>
              <a:gd name="connsiteX11" fmla="*/ 5021704 w 9050072"/>
              <a:gd name="connsiteY11" fmla="*/ 2 h 8614547"/>
              <a:gd name="connsiteX12" fmla="*/ 17312 w 9050072"/>
              <a:gd name="connsiteY12" fmla="*/ 4866282 h 8614547"/>
              <a:gd name="connsiteX13" fmla="*/ 2321 w 9050072"/>
              <a:gd name="connsiteY13" fmla="*/ 20604 h 8614547"/>
              <a:gd name="connsiteX14" fmla="*/ 5021704 w 9050072"/>
              <a:gd name="connsiteY14" fmla="*/ 2 h 8614547"/>
              <a:gd name="connsiteX15" fmla="*/ 5246558 w 9050072"/>
              <a:gd name="connsiteY15" fmla="*/ 0 h 8614547"/>
              <a:gd name="connsiteX16" fmla="*/ 9050072 w 9050072"/>
              <a:gd name="connsiteY16" fmla="*/ 12291 h 8614547"/>
              <a:gd name="connsiteX17" fmla="*/ 4597635 w 9050072"/>
              <a:gd name="connsiteY17" fmla="*/ 4284148 h 8614547"/>
              <a:gd name="connsiteX18" fmla="*/ 4597635 w 9050072"/>
              <a:gd name="connsiteY18" fmla="*/ 633602 h 8614547"/>
              <a:gd name="connsiteX19" fmla="*/ 5246558 w 9050072"/>
              <a:gd name="connsiteY19" fmla="*/ 0 h 8614547"/>
              <a:gd name="connsiteX0" fmla="*/ 6205928 w 9050072"/>
              <a:gd name="connsiteY0" fmla="*/ 2919626 h 8614547"/>
              <a:gd name="connsiteX1" fmla="*/ 6201940 w 9050072"/>
              <a:gd name="connsiteY1" fmla="*/ 6469228 h 8614547"/>
              <a:gd name="connsiteX2" fmla="*/ 3987384 w 9050072"/>
              <a:gd name="connsiteY2" fmla="*/ 8589364 h 8614547"/>
              <a:gd name="connsiteX3" fmla="*/ 1820249 w 9050072"/>
              <a:gd name="connsiteY3" fmla="*/ 8593693 h 8614547"/>
              <a:gd name="connsiteX4" fmla="*/ 1824454 w 9050072"/>
              <a:gd name="connsiteY4" fmla="*/ 7090539 h 8614547"/>
              <a:gd name="connsiteX5" fmla="*/ 6205928 w 9050072"/>
              <a:gd name="connsiteY5" fmla="*/ 2919626 h 8614547"/>
              <a:gd name="connsiteX6" fmla="*/ 4426444 w 9050072"/>
              <a:gd name="connsiteY6" fmla="*/ 778098 h 8614547"/>
              <a:gd name="connsiteX7" fmla="*/ 4422456 w 9050072"/>
              <a:gd name="connsiteY7" fmla="*/ 4417640 h 8614547"/>
              <a:gd name="connsiteX8" fmla="*/ 0 w 9050072"/>
              <a:gd name="connsiteY8" fmla="*/ 8614547 h 8614547"/>
              <a:gd name="connsiteX9" fmla="*/ 0 w 9050072"/>
              <a:gd name="connsiteY9" fmla="*/ 5068932 h 8614547"/>
              <a:gd name="connsiteX10" fmla="*/ 4426444 w 9050072"/>
              <a:gd name="connsiteY10" fmla="*/ 778098 h 8614547"/>
              <a:gd name="connsiteX11" fmla="*/ 5021704 w 9050072"/>
              <a:gd name="connsiteY11" fmla="*/ 2 h 8614547"/>
              <a:gd name="connsiteX12" fmla="*/ 17312 w 9050072"/>
              <a:gd name="connsiteY12" fmla="*/ 4866282 h 8614547"/>
              <a:gd name="connsiteX13" fmla="*/ 2321 w 9050072"/>
              <a:gd name="connsiteY13" fmla="*/ 20604 h 8614547"/>
              <a:gd name="connsiteX14" fmla="*/ 5021704 w 9050072"/>
              <a:gd name="connsiteY14" fmla="*/ 2 h 8614547"/>
              <a:gd name="connsiteX15" fmla="*/ 5246558 w 9050072"/>
              <a:gd name="connsiteY15" fmla="*/ 0 h 8614547"/>
              <a:gd name="connsiteX16" fmla="*/ 9050072 w 9050072"/>
              <a:gd name="connsiteY16" fmla="*/ 12291 h 8614547"/>
              <a:gd name="connsiteX17" fmla="*/ 4597635 w 9050072"/>
              <a:gd name="connsiteY17" fmla="*/ 4284148 h 8614547"/>
              <a:gd name="connsiteX18" fmla="*/ 4597635 w 9050072"/>
              <a:gd name="connsiteY18" fmla="*/ 633602 h 8614547"/>
              <a:gd name="connsiteX19" fmla="*/ 5246558 w 9050072"/>
              <a:gd name="connsiteY19" fmla="*/ 0 h 8614547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90539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21704 w 9050072"/>
              <a:gd name="connsiteY11" fmla="*/ 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21704 w 9050072"/>
              <a:gd name="connsiteY14" fmla="*/ 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21704 w 9050072"/>
              <a:gd name="connsiteY11" fmla="*/ 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21704 w 9050072"/>
              <a:gd name="connsiteY14" fmla="*/ 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2540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31229 w 9050072"/>
              <a:gd name="connsiteY14" fmla="*/ 2540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4445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31229 w 9050072"/>
              <a:gd name="connsiteY14" fmla="*/ 4445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44452 h 8595229"/>
              <a:gd name="connsiteX12" fmla="*/ 17312 w 9050072"/>
              <a:gd name="connsiteY12" fmla="*/ 4866282 h 8595229"/>
              <a:gd name="connsiteX13" fmla="*/ 2321 w 9050072"/>
              <a:gd name="connsiteY13" fmla="*/ 46004 h 8595229"/>
              <a:gd name="connsiteX14" fmla="*/ 5031229 w 9050072"/>
              <a:gd name="connsiteY14" fmla="*/ 4445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6782 w 9050926"/>
              <a:gd name="connsiteY0" fmla="*/ 2919626 h 8595229"/>
              <a:gd name="connsiteX1" fmla="*/ 6202794 w 9050926"/>
              <a:gd name="connsiteY1" fmla="*/ 6469228 h 8595229"/>
              <a:gd name="connsiteX2" fmla="*/ 3988238 w 9050926"/>
              <a:gd name="connsiteY2" fmla="*/ 8589364 h 8595229"/>
              <a:gd name="connsiteX3" fmla="*/ 1821103 w 9050926"/>
              <a:gd name="connsiteY3" fmla="*/ 8593693 h 8595229"/>
              <a:gd name="connsiteX4" fmla="*/ 1825308 w 9050926"/>
              <a:gd name="connsiteY4" fmla="*/ 7064781 h 8595229"/>
              <a:gd name="connsiteX5" fmla="*/ 6206782 w 9050926"/>
              <a:gd name="connsiteY5" fmla="*/ 2919626 h 8595229"/>
              <a:gd name="connsiteX6" fmla="*/ 4427298 w 9050926"/>
              <a:gd name="connsiteY6" fmla="*/ 778098 h 8595229"/>
              <a:gd name="connsiteX7" fmla="*/ 4423310 w 9050926"/>
              <a:gd name="connsiteY7" fmla="*/ 4417640 h 8595229"/>
              <a:gd name="connsiteX8" fmla="*/ 854 w 9050926"/>
              <a:gd name="connsiteY8" fmla="*/ 8595229 h 8595229"/>
              <a:gd name="connsiteX9" fmla="*/ 854 w 9050926"/>
              <a:gd name="connsiteY9" fmla="*/ 5068932 h 8595229"/>
              <a:gd name="connsiteX10" fmla="*/ 4427298 w 9050926"/>
              <a:gd name="connsiteY10" fmla="*/ 778098 h 8595229"/>
              <a:gd name="connsiteX11" fmla="*/ 5032083 w 9050926"/>
              <a:gd name="connsiteY11" fmla="*/ 44452 h 8595229"/>
              <a:gd name="connsiteX12" fmla="*/ 18166 w 9050926"/>
              <a:gd name="connsiteY12" fmla="*/ 4866282 h 8595229"/>
              <a:gd name="connsiteX13" fmla="*/ 0 w 9050926"/>
              <a:gd name="connsiteY13" fmla="*/ 26954 h 8595229"/>
              <a:gd name="connsiteX14" fmla="*/ 5032083 w 9050926"/>
              <a:gd name="connsiteY14" fmla="*/ 44452 h 8595229"/>
              <a:gd name="connsiteX15" fmla="*/ 5247412 w 9050926"/>
              <a:gd name="connsiteY15" fmla="*/ 0 h 8595229"/>
              <a:gd name="connsiteX16" fmla="*/ 9050926 w 9050926"/>
              <a:gd name="connsiteY16" fmla="*/ 12291 h 8595229"/>
              <a:gd name="connsiteX17" fmla="*/ 4598489 w 9050926"/>
              <a:gd name="connsiteY17" fmla="*/ 4284148 h 8595229"/>
              <a:gd name="connsiteX18" fmla="*/ 4598489 w 9050926"/>
              <a:gd name="connsiteY18" fmla="*/ 633602 h 8595229"/>
              <a:gd name="connsiteX19" fmla="*/ 5247412 w 9050926"/>
              <a:gd name="connsiteY19" fmla="*/ 0 h 8595229"/>
              <a:gd name="connsiteX0" fmla="*/ 6206782 w 9050926"/>
              <a:gd name="connsiteY0" fmla="*/ 2919626 h 8595229"/>
              <a:gd name="connsiteX1" fmla="*/ 6202794 w 9050926"/>
              <a:gd name="connsiteY1" fmla="*/ 6469228 h 8595229"/>
              <a:gd name="connsiteX2" fmla="*/ 3988238 w 9050926"/>
              <a:gd name="connsiteY2" fmla="*/ 8589364 h 8595229"/>
              <a:gd name="connsiteX3" fmla="*/ 1821103 w 9050926"/>
              <a:gd name="connsiteY3" fmla="*/ 8593693 h 8595229"/>
              <a:gd name="connsiteX4" fmla="*/ 1825308 w 9050926"/>
              <a:gd name="connsiteY4" fmla="*/ 7064781 h 8595229"/>
              <a:gd name="connsiteX5" fmla="*/ 6206782 w 9050926"/>
              <a:gd name="connsiteY5" fmla="*/ 2919626 h 8595229"/>
              <a:gd name="connsiteX6" fmla="*/ 4427298 w 9050926"/>
              <a:gd name="connsiteY6" fmla="*/ 778098 h 8595229"/>
              <a:gd name="connsiteX7" fmla="*/ 4423310 w 9050926"/>
              <a:gd name="connsiteY7" fmla="*/ 4417640 h 8595229"/>
              <a:gd name="connsiteX8" fmla="*/ 854 w 9050926"/>
              <a:gd name="connsiteY8" fmla="*/ 8595229 h 8595229"/>
              <a:gd name="connsiteX9" fmla="*/ 854 w 9050926"/>
              <a:gd name="connsiteY9" fmla="*/ 5068932 h 8595229"/>
              <a:gd name="connsiteX10" fmla="*/ 4427298 w 9050926"/>
              <a:gd name="connsiteY10" fmla="*/ 778098 h 8595229"/>
              <a:gd name="connsiteX11" fmla="*/ 5032083 w 9050926"/>
              <a:gd name="connsiteY11" fmla="*/ 28577 h 8595229"/>
              <a:gd name="connsiteX12" fmla="*/ 18166 w 9050926"/>
              <a:gd name="connsiteY12" fmla="*/ 4866282 h 8595229"/>
              <a:gd name="connsiteX13" fmla="*/ 0 w 9050926"/>
              <a:gd name="connsiteY13" fmla="*/ 26954 h 8595229"/>
              <a:gd name="connsiteX14" fmla="*/ 5032083 w 9050926"/>
              <a:gd name="connsiteY14" fmla="*/ 28577 h 8595229"/>
              <a:gd name="connsiteX15" fmla="*/ 5247412 w 9050926"/>
              <a:gd name="connsiteY15" fmla="*/ 0 h 8595229"/>
              <a:gd name="connsiteX16" fmla="*/ 9050926 w 9050926"/>
              <a:gd name="connsiteY16" fmla="*/ 12291 h 8595229"/>
              <a:gd name="connsiteX17" fmla="*/ 4598489 w 9050926"/>
              <a:gd name="connsiteY17" fmla="*/ 4284148 h 8595229"/>
              <a:gd name="connsiteX18" fmla="*/ 4598489 w 9050926"/>
              <a:gd name="connsiteY18" fmla="*/ 633602 h 8595229"/>
              <a:gd name="connsiteX19" fmla="*/ 5247412 w 9050926"/>
              <a:gd name="connsiteY19" fmla="*/ 0 h 8595229"/>
              <a:gd name="connsiteX0" fmla="*/ 6206782 w 9050926"/>
              <a:gd name="connsiteY0" fmla="*/ 2907335 h 8582938"/>
              <a:gd name="connsiteX1" fmla="*/ 6202794 w 9050926"/>
              <a:gd name="connsiteY1" fmla="*/ 6456937 h 8582938"/>
              <a:gd name="connsiteX2" fmla="*/ 3988238 w 9050926"/>
              <a:gd name="connsiteY2" fmla="*/ 8577073 h 8582938"/>
              <a:gd name="connsiteX3" fmla="*/ 1821103 w 9050926"/>
              <a:gd name="connsiteY3" fmla="*/ 8581402 h 8582938"/>
              <a:gd name="connsiteX4" fmla="*/ 1825308 w 9050926"/>
              <a:gd name="connsiteY4" fmla="*/ 7052490 h 8582938"/>
              <a:gd name="connsiteX5" fmla="*/ 6206782 w 9050926"/>
              <a:gd name="connsiteY5" fmla="*/ 2907335 h 8582938"/>
              <a:gd name="connsiteX6" fmla="*/ 4427298 w 9050926"/>
              <a:gd name="connsiteY6" fmla="*/ 765807 h 8582938"/>
              <a:gd name="connsiteX7" fmla="*/ 4423310 w 9050926"/>
              <a:gd name="connsiteY7" fmla="*/ 4405349 h 8582938"/>
              <a:gd name="connsiteX8" fmla="*/ 854 w 9050926"/>
              <a:gd name="connsiteY8" fmla="*/ 8582938 h 8582938"/>
              <a:gd name="connsiteX9" fmla="*/ 854 w 9050926"/>
              <a:gd name="connsiteY9" fmla="*/ 5056641 h 8582938"/>
              <a:gd name="connsiteX10" fmla="*/ 4427298 w 9050926"/>
              <a:gd name="connsiteY10" fmla="*/ 765807 h 8582938"/>
              <a:gd name="connsiteX11" fmla="*/ 5032083 w 9050926"/>
              <a:gd name="connsiteY11" fmla="*/ 16286 h 8582938"/>
              <a:gd name="connsiteX12" fmla="*/ 18166 w 9050926"/>
              <a:gd name="connsiteY12" fmla="*/ 4853991 h 8582938"/>
              <a:gd name="connsiteX13" fmla="*/ 0 w 9050926"/>
              <a:gd name="connsiteY13" fmla="*/ 14663 h 8582938"/>
              <a:gd name="connsiteX14" fmla="*/ 5032083 w 9050926"/>
              <a:gd name="connsiteY14" fmla="*/ 16286 h 8582938"/>
              <a:gd name="connsiteX15" fmla="*/ 5215662 w 9050926"/>
              <a:gd name="connsiteY15" fmla="*/ 16284 h 8582938"/>
              <a:gd name="connsiteX16" fmla="*/ 9050926 w 9050926"/>
              <a:gd name="connsiteY16" fmla="*/ 0 h 8582938"/>
              <a:gd name="connsiteX17" fmla="*/ 4598489 w 9050926"/>
              <a:gd name="connsiteY17" fmla="*/ 4271857 h 8582938"/>
              <a:gd name="connsiteX18" fmla="*/ 4598489 w 9050926"/>
              <a:gd name="connsiteY18" fmla="*/ 621311 h 8582938"/>
              <a:gd name="connsiteX19" fmla="*/ 5215662 w 9050926"/>
              <a:gd name="connsiteY19" fmla="*/ 16284 h 8582938"/>
              <a:gd name="connsiteX0" fmla="*/ 6206782 w 9035051"/>
              <a:gd name="connsiteY0" fmla="*/ 2892672 h 8568275"/>
              <a:gd name="connsiteX1" fmla="*/ 6202794 w 9035051"/>
              <a:gd name="connsiteY1" fmla="*/ 6442274 h 8568275"/>
              <a:gd name="connsiteX2" fmla="*/ 3988238 w 9035051"/>
              <a:gd name="connsiteY2" fmla="*/ 8562410 h 8568275"/>
              <a:gd name="connsiteX3" fmla="*/ 1821103 w 9035051"/>
              <a:gd name="connsiteY3" fmla="*/ 8566739 h 8568275"/>
              <a:gd name="connsiteX4" fmla="*/ 1825308 w 9035051"/>
              <a:gd name="connsiteY4" fmla="*/ 7037827 h 8568275"/>
              <a:gd name="connsiteX5" fmla="*/ 6206782 w 9035051"/>
              <a:gd name="connsiteY5" fmla="*/ 2892672 h 8568275"/>
              <a:gd name="connsiteX6" fmla="*/ 4427298 w 9035051"/>
              <a:gd name="connsiteY6" fmla="*/ 751144 h 8568275"/>
              <a:gd name="connsiteX7" fmla="*/ 4423310 w 9035051"/>
              <a:gd name="connsiteY7" fmla="*/ 4390686 h 8568275"/>
              <a:gd name="connsiteX8" fmla="*/ 854 w 9035051"/>
              <a:gd name="connsiteY8" fmla="*/ 8568275 h 8568275"/>
              <a:gd name="connsiteX9" fmla="*/ 854 w 9035051"/>
              <a:gd name="connsiteY9" fmla="*/ 5041978 h 8568275"/>
              <a:gd name="connsiteX10" fmla="*/ 4427298 w 9035051"/>
              <a:gd name="connsiteY10" fmla="*/ 751144 h 8568275"/>
              <a:gd name="connsiteX11" fmla="*/ 5032083 w 9035051"/>
              <a:gd name="connsiteY11" fmla="*/ 1623 h 8568275"/>
              <a:gd name="connsiteX12" fmla="*/ 18166 w 9035051"/>
              <a:gd name="connsiteY12" fmla="*/ 4839328 h 8568275"/>
              <a:gd name="connsiteX13" fmla="*/ 0 w 9035051"/>
              <a:gd name="connsiteY13" fmla="*/ 0 h 8568275"/>
              <a:gd name="connsiteX14" fmla="*/ 5032083 w 9035051"/>
              <a:gd name="connsiteY14" fmla="*/ 1623 h 8568275"/>
              <a:gd name="connsiteX15" fmla="*/ 5215662 w 9035051"/>
              <a:gd name="connsiteY15" fmla="*/ 1621 h 8568275"/>
              <a:gd name="connsiteX16" fmla="*/ 9035051 w 9035051"/>
              <a:gd name="connsiteY16" fmla="*/ 1212 h 8568275"/>
              <a:gd name="connsiteX17" fmla="*/ 4598489 w 9035051"/>
              <a:gd name="connsiteY17" fmla="*/ 4257194 h 8568275"/>
              <a:gd name="connsiteX18" fmla="*/ 4598489 w 9035051"/>
              <a:gd name="connsiteY18" fmla="*/ 606648 h 8568275"/>
              <a:gd name="connsiteX19" fmla="*/ 5215662 w 9035051"/>
              <a:gd name="connsiteY19" fmla="*/ 1621 h 8568275"/>
              <a:gd name="connsiteX0" fmla="*/ 6206782 w 9035051"/>
              <a:gd name="connsiteY0" fmla="*/ 2892672 h 8568275"/>
              <a:gd name="connsiteX1" fmla="*/ 6202794 w 9035051"/>
              <a:gd name="connsiteY1" fmla="*/ 6442274 h 8568275"/>
              <a:gd name="connsiteX2" fmla="*/ 3988238 w 9035051"/>
              <a:gd name="connsiteY2" fmla="*/ 8562410 h 8568275"/>
              <a:gd name="connsiteX3" fmla="*/ 1821103 w 9035051"/>
              <a:gd name="connsiteY3" fmla="*/ 8566739 h 8568275"/>
              <a:gd name="connsiteX4" fmla="*/ 1825308 w 9035051"/>
              <a:gd name="connsiteY4" fmla="*/ 7037827 h 8568275"/>
              <a:gd name="connsiteX5" fmla="*/ 6206782 w 9035051"/>
              <a:gd name="connsiteY5" fmla="*/ 2892672 h 8568275"/>
              <a:gd name="connsiteX6" fmla="*/ 4427298 w 9035051"/>
              <a:gd name="connsiteY6" fmla="*/ 751144 h 8568275"/>
              <a:gd name="connsiteX7" fmla="*/ 4423310 w 9035051"/>
              <a:gd name="connsiteY7" fmla="*/ 4390686 h 8568275"/>
              <a:gd name="connsiteX8" fmla="*/ 854 w 9035051"/>
              <a:gd name="connsiteY8" fmla="*/ 8568275 h 8568275"/>
              <a:gd name="connsiteX9" fmla="*/ 854 w 9035051"/>
              <a:gd name="connsiteY9" fmla="*/ 5041978 h 8568275"/>
              <a:gd name="connsiteX10" fmla="*/ 4427298 w 9035051"/>
              <a:gd name="connsiteY10" fmla="*/ 751144 h 8568275"/>
              <a:gd name="connsiteX11" fmla="*/ 5032083 w 9035051"/>
              <a:gd name="connsiteY11" fmla="*/ 1623 h 8568275"/>
              <a:gd name="connsiteX12" fmla="*/ 2291 w 9035051"/>
              <a:gd name="connsiteY12" fmla="*/ 4858378 h 8568275"/>
              <a:gd name="connsiteX13" fmla="*/ 0 w 9035051"/>
              <a:gd name="connsiteY13" fmla="*/ 0 h 8568275"/>
              <a:gd name="connsiteX14" fmla="*/ 5032083 w 9035051"/>
              <a:gd name="connsiteY14" fmla="*/ 1623 h 8568275"/>
              <a:gd name="connsiteX15" fmla="*/ 5215662 w 9035051"/>
              <a:gd name="connsiteY15" fmla="*/ 1621 h 8568275"/>
              <a:gd name="connsiteX16" fmla="*/ 9035051 w 9035051"/>
              <a:gd name="connsiteY16" fmla="*/ 1212 h 8568275"/>
              <a:gd name="connsiteX17" fmla="*/ 4598489 w 9035051"/>
              <a:gd name="connsiteY17" fmla="*/ 4257194 h 8568275"/>
              <a:gd name="connsiteX18" fmla="*/ 4598489 w 9035051"/>
              <a:gd name="connsiteY18" fmla="*/ 606648 h 8568275"/>
              <a:gd name="connsiteX19" fmla="*/ 5215662 w 9035051"/>
              <a:gd name="connsiteY19" fmla="*/ 1621 h 85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035051" h="8568275">
                <a:moveTo>
                  <a:pt x="6206782" y="2892672"/>
                </a:moveTo>
                <a:cubicBezTo>
                  <a:pt x="6205453" y="4075872"/>
                  <a:pt x="6204123" y="5259074"/>
                  <a:pt x="6202794" y="6442274"/>
                </a:cubicBezTo>
                <a:lnTo>
                  <a:pt x="3988238" y="8562410"/>
                </a:lnTo>
                <a:lnTo>
                  <a:pt x="1821103" y="8566739"/>
                </a:lnTo>
                <a:cubicBezTo>
                  <a:pt x="1824652" y="8072127"/>
                  <a:pt x="1821760" y="7532439"/>
                  <a:pt x="1825308" y="7037827"/>
                </a:cubicBezTo>
                <a:lnTo>
                  <a:pt x="6206782" y="2892672"/>
                </a:lnTo>
                <a:close/>
                <a:moveTo>
                  <a:pt x="4427298" y="751144"/>
                </a:moveTo>
                <a:cubicBezTo>
                  <a:pt x="4425969" y="1964325"/>
                  <a:pt x="4424639" y="3177505"/>
                  <a:pt x="4423310" y="4390686"/>
                </a:cubicBezTo>
                <a:lnTo>
                  <a:pt x="854" y="8568275"/>
                </a:lnTo>
                <a:lnTo>
                  <a:pt x="854" y="5041978"/>
                </a:lnTo>
                <a:lnTo>
                  <a:pt x="4427298" y="751144"/>
                </a:lnTo>
                <a:close/>
                <a:moveTo>
                  <a:pt x="5032083" y="1623"/>
                </a:moveTo>
                <a:lnTo>
                  <a:pt x="2291" y="4858378"/>
                </a:lnTo>
                <a:cubicBezTo>
                  <a:pt x="-3764" y="3245269"/>
                  <a:pt x="6055" y="1613109"/>
                  <a:pt x="0" y="0"/>
                </a:cubicBezTo>
                <a:lnTo>
                  <a:pt x="5032083" y="1623"/>
                </a:lnTo>
                <a:close/>
                <a:moveTo>
                  <a:pt x="5215662" y="1621"/>
                </a:moveTo>
                <a:lnTo>
                  <a:pt x="9035051" y="1212"/>
                </a:lnTo>
                <a:lnTo>
                  <a:pt x="4598489" y="4257194"/>
                </a:lnTo>
                <a:lnTo>
                  <a:pt x="4598489" y="606648"/>
                </a:lnTo>
                <a:lnTo>
                  <a:pt x="5215662" y="1621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872061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1783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Фото в фигуре справ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/>
          </p:cNvSpPr>
          <p:nvPr>
            <p:ph type="pic" sz="quarter" idx="10"/>
          </p:nvPr>
        </p:nvSpPr>
        <p:spPr bwMode="auto">
          <a:xfrm>
            <a:off x="4131734" y="884634"/>
            <a:ext cx="5012266" cy="5472675"/>
          </a:xfrm>
          <a:custGeom>
            <a:avLst/>
            <a:gdLst>
              <a:gd name="T0" fmla="*/ 0 w 5751"/>
              <a:gd name="T1" fmla="*/ 0 h 4215"/>
              <a:gd name="T2" fmla="*/ 5751 w 5751"/>
              <a:gd name="T3" fmla="*/ 0 h 4215"/>
              <a:gd name="T4" fmla="*/ 5751 w 5751"/>
              <a:gd name="T5" fmla="*/ 3375 h 4215"/>
              <a:gd name="T6" fmla="*/ 1669 w 5751"/>
              <a:gd name="T7" fmla="*/ 4215 h 4215"/>
              <a:gd name="T8" fmla="*/ 0 w 5751"/>
              <a:gd name="T9" fmla="*/ 0 h 4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51" h="4215">
                <a:moveTo>
                  <a:pt x="0" y="0"/>
                </a:moveTo>
                <a:lnTo>
                  <a:pt x="5751" y="0"/>
                </a:lnTo>
                <a:lnTo>
                  <a:pt x="5751" y="3375"/>
                </a:lnTo>
                <a:lnTo>
                  <a:pt x="1669" y="4215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872061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411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ллаж из 1 фото слев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872061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21"/>
          </p:nvPr>
        </p:nvSpPr>
        <p:spPr>
          <a:xfrm>
            <a:off x="-12701" y="871937"/>
            <a:ext cx="4655166" cy="5713535"/>
          </a:xfrm>
          <a:custGeom>
            <a:avLst/>
            <a:gdLst>
              <a:gd name="connsiteX0" fmla="*/ 3178178 w 9310331"/>
              <a:gd name="connsiteY0" fmla="*/ 6349 h 8571625"/>
              <a:gd name="connsiteX1" fmla="*/ 9258301 w 9310331"/>
              <a:gd name="connsiteY1" fmla="*/ 12699 h 8571625"/>
              <a:gd name="connsiteX2" fmla="*/ 9310331 w 9310331"/>
              <a:gd name="connsiteY2" fmla="*/ 4485297 h 8571625"/>
              <a:gd name="connsiteX3" fmla="*/ 5060952 w 9310331"/>
              <a:gd name="connsiteY3" fmla="*/ 8566151 h 8571625"/>
              <a:gd name="connsiteX4" fmla="*/ 24296 w 9310331"/>
              <a:gd name="connsiteY4" fmla="*/ 8571625 h 8571625"/>
              <a:gd name="connsiteX5" fmla="*/ 0 w 9310331"/>
              <a:gd name="connsiteY5" fmla="*/ 3098799 h 8571625"/>
              <a:gd name="connsiteX6" fmla="*/ 19051 w 9310331"/>
              <a:gd name="connsiteY6" fmla="*/ 0 h 8571625"/>
              <a:gd name="connsiteX7" fmla="*/ 3066416 w 9310331"/>
              <a:gd name="connsiteY7" fmla="*/ 4762 h 8571625"/>
              <a:gd name="connsiteX8" fmla="*/ 23496 w 9310331"/>
              <a:gd name="connsiteY8" fmla="*/ 2972435 h 8571625"/>
              <a:gd name="connsiteX9" fmla="*/ 19051 w 9310331"/>
              <a:gd name="connsiteY9" fmla="*/ 0 h 8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10331" h="8571625">
                <a:moveTo>
                  <a:pt x="3178178" y="6349"/>
                </a:moveTo>
                <a:lnTo>
                  <a:pt x="9258301" y="12699"/>
                </a:lnTo>
                <a:lnTo>
                  <a:pt x="9310331" y="4485297"/>
                </a:lnTo>
                <a:lnTo>
                  <a:pt x="5060952" y="8566151"/>
                </a:lnTo>
                <a:lnTo>
                  <a:pt x="24296" y="8571625"/>
                </a:lnTo>
                <a:cubicBezTo>
                  <a:pt x="16196" y="6747350"/>
                  <a:pt x="8100" y="4923074"/>
                  <a:pt x="0" y="3098799"/>
                </a:cubicBezTo>
                <a:close/>
                <a:moveTo>
                  <a:pt x="19051" y="0"/>
                </a:moveTo>
                <a:lnTo>
                  <a:pt x="3066416" y="4762"/>
                </a:lnTo>
                <a:lnTo>
                  <a:pt x="23496" y="2972435"/>
                </a:lnTo>
                <a:cubicBezTo>
                  <a:pt x="22014" y="1981623"/>
                  <a:pt x="20533" y="990812"/>
                  <a:pt x="19051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250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отрудники - руководств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52308" y="2348210"/>
            <a:ext cx="910963" cy="173248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10098" y="2348210"/>
            <a:ext cx="910963" cy="173248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667889" y="2348210"/>
            <a:ext cx="910963" cy="173248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25681" y="2348210"/>
            <a:ext cx="910963" cy="173248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783471" y="2348210"/>
            <a:ext cx="910963" cy="173248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841262" y="2348210"/>
            <a:ext cx="910963" cy="173248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899054" y="2348210"/>
            <a:ext cx="910963" cy="173248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956845" y="2348210"/>
            <a:ext cx="910963" cy="173248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872061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4621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отрудники - руководство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52312" y="1991463"/>
            <a:ext cx="957943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52312" y="3510556"/>
            <a:ext cx="957943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52312" y="5029649"/>
            <a:ext cx="957943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291842" y="1991463"/>
            <a:ext cx="957943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291842" y="3510556"/>
            <a:ext cx="957943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31368" y="1991463"/>
            <a:ext cx="957943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31368" y="3510556"/>
            <a:ext cx="957943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291842" y="5029649"/>
            <a:ext cx="957943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872061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664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0 фотограф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0034" y="1983313"/>
            <a:ext cx="1337915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381543" y="1983313"/>
            <a:ext cx="1337915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03045" y="1983313"/>
            <a:ext cx="1337915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424551" y="1983313"/>
            <a:ext cx="1337915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46060" y="1983313"/>
            <a:ext cx="1337915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60034" y="4063373"/>
            <a:ext cx="1337915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381543" y="4063373"/>
            <a:ext cx="1337915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903045" y="4063373"/>
            <a:ext cx="1337915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24551" y="4063373"/>
            <a:ext cx="1337915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946060" y="4063373"/>
            <a:ext cx="1337915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872061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9887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фото и краткие тези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80575" y="2167139"/>
            <a:ext cx="1807029" cy="24090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6175" y="2167139"/>
            <a:ext cx="1807029" cy="24090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872061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827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Grp="1"/>
          </p:cNvSpPr>
          <p:nvPr>
            <p:ph type="pic" sz="quarter" idx="15"/>
          </p:nvPr>
        </p:nvSpPr>
        <p:spPr bwMode="auto">
          <a:xfrm>
            <a:off x="624534" y="1335478"/>
            <a:ext cx="1609725" cy="2147639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301374" y="4084768"/>
            <a:ext cx="2265241" cy="213072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872061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213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лла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" y="1041064"/>
            <a:ext cx="4536758" cy="269316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24865" y="1041062"/>
            <a:ext cx="4542886" cy="539042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3847103"/>
            <a:ext cx="2251276" cy="25843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339386" y="3847103"/>
            <a:ext cx="2197374" cy="25843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872061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2776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5 тезисов = 5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/>
          </p:cNvSpPr>
          <p:nvPr>
            <p:ph type="pic" sz="quarter" idx="10"/>
          </p:nvPr>
        </p:nvSpPr>
        <p:spPr bwMode="auto">
          <a:xfrm>
            <a:off x="1103315" y="1984074"/>
            <a:ext cx="1335881" cy="213856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dirty="0"/>
          </a:p>
        </p:txBody>
      </p:sp>
      <p:sp>
        <p:nvSpPr>
          <p:cNvPr id="9" name="Freeform 6"/>
          <p:cNvSpPr>
            <a:spLocks noGrp="1"/>
          </p:cNvSpPr>
          <p:nvPr>
            <p:ph type="pic" sz="quarter" idx="11"/>
          </p:nvPr>
        </p:nvSpPr>
        <p:spPr bwMode="auto">
          <a:xfrm>
            <a:off x="2439592" y="1984074"/>
            <a:ext cx="1335881" cy="213856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dirty="0"/>
          </a:p>
        </p:txBody>
      </p:sp>
      <p:sp>
        <p:nvSpPr>
          <p:cNvPr id="10" name="Freeform 6"/>
          <p:cNvSpPr>
            <a:spLocks noGrp="1"/>
          </p:cNvSpPr>
          <p:nvPr>
            <p:ph type="pic" sz="quarter" idx="12"/>
          </p:nvPr>
        </p:nvSpPr>
        <p:spPr bwMode="auto">
          <a:xfrm>
            <a:off x="3775078" y="1984074"/>
            <a:ext cx="1335881" cy="213856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dirty="0"/>
          </a:p>
        </p:txBody>
      </p:sp>
      <p:sp>
        <p:nvSpPr>
          <p:cNvPr id="11" name="Freeform 6"/>
          <p:cNvSpPr>
            <a:spLocks noGrp="1"/>
          </p:cNvSpPr>
          <p:nvPr>
            <p:ph type="pic" sz="quarter" idx="13"/>
          </p:nvPr>
        </p:nvSpPr>
        <p:spPr bwMode="auto">
          <a:xfrm>
            <a:off x="5111753" y="1984074"/>
            <a:ext cx="1335881" cy="213856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dirty="0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5"/>
          </p:nvPr>
        </p:nvSpPr>
        <p:spPr>
          <a:xfrm>
            <a:off x="6445250" y="1990947"/>
            <a:ext cx="1593850" cy="2124805"/>
          </a:xfrm>
          <a:custGeom>
            <a:avLst/>
            <a:gdLst>
              <a:gd name="connsiteX0" fmla="*/ 1593452 w 3187699"/>
              <a:gd name="connsiteY0" fmla="*/ 932095 h 3187700"/>
              <a:gd name="connsiteX1" fmla="*/ 1559262 w 3187699"/>
              <a:gd name="connsiteY1" fmla="*/ 932889 h 3187700"/>
              <a:gd name="connsiteX2" fmla="*/ 1525866 w 3187699"/>
              <a:gd name="connsiteY2" fmla="*/ 935270 h 3187700"/>
              <a:gd name="connsiteX3" fmla="*/ 1493265 w 3187699"/>
              <a:gd name="connsiteY3" fmla="*/ 940034 h 3187700"/>
              <a:gd name="connsiteX4" fmla="*/ 1459870 w 3187699"/>
              <a:gd name="connsiteY4" fmla="*/ 945592 h 3187700"/>
              <a:gd name="connsiteX5" fmla="*/ 1428064 w 3187699"/>
              <a:gd name="connsiteY5" fmla="*/ 951943 h 3187700"/>
              <a:gd name="connsiteX6" fmla="*/ 1397054 w 3187699"/>
              <a:gd name="connsiteY6" fmla="*/ 961471 h 3187700"/>
              <a:gd name="connsiteX7" fmla="*/ 1366043 w 3187699"/>
              <a:gd name="connsiteY7" fmla="*/ 971792 h 3187700"/>
              <a:gd name="connsiteX8" fmla="*/ 1335828 w 3187699"/>
              <a:gd name="connsiteY8" fmla="*/ 982907 h 3187700"/>
              <a:gd name="connsiteX9" fmla="*/ 1306408 w 3187699"/>
              <a:gd name="connsiteY9" fmla="*/ 997198 h 3187700"/>
              <a:gd name="connsiteX10" fmla="*/ 1277783 w 3187699"/>
              <a:gd name="connsiteY10" fmla="*/ 1011489 h 3187700"/>
              <a:gd name="connsiteX11" fmla="*/ 1249954 w 3187699"/>
              <a:gd name="connsiteY11" fmla="*/ 1028162 h 3187700"/>
              <a:gd name="connsiteX12" fmla="*/ 1222919 w 3187699"/>
              <a:gd name="connsiteY12" fmla="*/ 1044835 h 3187700"/>
              <a:gd name="connsiteX13" fmla="*/ 1197475 w 3187699"/>
              <a:gd name="connsiteY13" fmla="*/ 1063096 h 3187700"/>
              <a:gd name="connsiteX14" fmla="*/ 1172825 w 3187699"/>
              <a:gd name="connsiteY14" fmla="*/ 1082945 h 3187700"/>
              <a:gd name="connsiteX15" fmla="*/ 1148176 w 3187699"/>
              <a:gd name="connsiteY15" fmla="*/ 1103587 h 3187700"/>
              <a:gd name="connsiteX16" fmla="*/ 1125117 w 3187699"/>
              <a:gd name="connsiteY16" fmla="*/ 1125024 h 3187700"/>
              <a:gd name="connsiteX17" fmla="*/ 1103649 w 3187699"/>
              <a:gd name="connsiteY17" fmla="*/ 1148842 h 3187700"/>
              <a:gd name="connsiteX18" fmla="*/ 1082180 w 3187699"/>
              <a:gd name="connsiteY18" fmla="*/ 1173455 h 3187700"/>
              <a:gd name="connsiteX19" fmla="*/ 1062302 w 3187699"/>
              <a:gd name="connsiteY19" fmla="*/ 1197273 h 3187700"/>
              <a:gd name="connsiteX20" fmla="*/ 1044013 w 3187699"/>
              <a:gd name="connsiteY20" fmla="*/ 1223473 h 3187700"/>
              <a:gd name="connsiteX21" fmla="*/ 1027316 w 3187699"/>
              <a:gd name="connsiteY21" fmla="*/ 1251262 h 3187700"/>
              <a:gd name="connsiteX22" fmla="*/ 1010618 w 3187699"/>
              <a:gd name="connsiteY22" fmla="*/ 1278256 h 3187700"/>
              <a:gd name="connsiteX23" fmla="*/ 996305 w 3187699"/>
              <a:gd name="connsiteY23" fmla="*/ 1306838 h 3187700"/>
              <a:gd name="connsiteX24" fmla="*/ 983583 w 3187699"/>
              <a:gd name="connsiteY24" fmla="*/ 1336214 h 3187700"/>
              <a:gd name="connsiteX25" fmla="*/ 970861 w 3187699"/>
              <a:gd name="connsiteY25" fmla="*/ 1366384 h 3187700"/>
              <a:gd name="connsiteX26" fmla="*/ 960524 w 3187699"/>
              <a:gd name="connsiteY26" fmla="*/ 1396554 h 3187700"/>
              <a:gd name="connsiteX27" fmla="*/ 951778 w 3187699"/>
              <a:gd name="connsiteY27" fmla="*/ 1428312 h 3187700"/>
              <a:gd name="connsiteX28" fmla="*/ 944621 w 3187699"/>
              <a:gd name="connsiteY28" fmla="*/ 1460864 h 3187700"/>
              <a:gd name="connsiteX29" fmla="*/ 939056 w 3187699"/>
              <a:gd name="connsiteY29" fmla="*/ 1492622 h 3187700"/>
              <a:gd name="connsiteX30" fmla="*/ 934285 w 3187699"/>
              <a:gd name="connsiteY30" fmla="*/ 1525968 h 3187700"/>
              <a:gd name="connsiteX31" fmla="*/ 931899 w 3187699"/>
              <a:gd name="connsiteY31" fmla="*/ 1560107 h 3187700"/>
              <a:gd name="connsiteX32" fmla="*/ 931104 w 3187699"/>
              <a:gd name="connsiteY32" fmla="*/ 1594247 h 3187700"/>
              <a:gd name="connsiteX33" fmla="*/ 931899 w 3187699"/>
              <a:gd name="connsiteY33" fmla="*/ 1627593 h 3187700"/>
              <a:gd name="connsiteX34" fmla="*/ 934285 w 3187699"/>
              <a:gd name="connsiteY34" fmla="*/ 1661733 h 3187700"/>
              <a:gd name="connsiteX35" fmla="*/ 939056 w 3187699"/>
              <a:gd name="connsiteY35" fmla="*/ 1695078 h 3187700"/>
              <a:gd name="connsiteX36" fmla="*/ 944621 w 3187699"/>
              <a:gd name="connsiteY36" fmla="*/ 1727630 h 3187700"/>
              <a:gd name="connsiteX37" fmla="*/ 951778 w 3187699"/>
              <a:gd name="connsiteY37" fmla="*/ 1759388 h 3187700"/>
              <a:gd name="connsiteX38" fmla="*/ 960524 w 3187699"/>
              <a:gd name="connsiteY38" fmla="*/ 1791146 h 3187700"/>
              <a:gd name="connsiteX39" fmla="*/ 970861 w 3187699"/>
              <a:gd name="connsiteY39" fmla="*/ 1821316 h 3187700"/>
              <a:gd name="connsiteX40" fmla="*/ 983583 w 3187699"/>
              <a:gd name="connsiteY40" fmla="*/ 1852280 h 3187700"/>
              <a:gd name="connsiteX41" fmla="*/ 996305 w 3187699"/>
              <a:gd name="connsiteY41" fmla="*/ 1880862 h 3187700"/>
              <a:gd name="connsiteX42" fmla="*/ 1010618 w 3187699"/>
              <a:gd name="connsiteY42" fmla="*/ 1909444 h 3187700"/>
              <a:gd name="connsiteX43" fmla="*/ 1027316 w 3187699"/>
              <a:gd name="connsiteY43" fmla="*/ 1938027 h 3187700"/>
              <a:gd name="connsiteX44" fmla="*/ 1044013 w 3187699"/>
              <a:gd name="connsiteY44" fmla="*/ 1964227 h 3187700"/>
              <a:gd name="connsiteX45" fmla="*/ 1062302 w 3187699"/>
              <a:gd name="connsiteY45" fmla="*/ 1990427 h 3187700"/>
              <a:gd name="connsiteX46" fmla="*/ 1082180 w 3187699"/>
              <a:gd name="connsiteY46" fmla="*/ 2015833 h 3187700"/>
              <a:gd name="connsiteX47" fmla="*/ 1103649 w 3187699"/>
              <a:gd name="connsiteY47" fmla="*/ 2039652 h 3187700"/>
              <a:gd name="connsiteX48" fmla="*/ 1125117 w 3187699"/>
              <a:gd name="connsiteY48" fmla="*/ 2062676 h 3187700"/>
              <a:gd name="connsiteX49" fmla="*/ 1148176 w 3187699"/>
              <a:gd name="connsiteY49" fmla="*/ 2084113 h 3187700"/>
              <a:gd name="connsiteX50" fmla="*/ 1172825 w 3187699"/>
              <a:gd name="connsiteY50" fmla="*/ 2104755 h 3187700"/>
              <a:gd name="connsiteX51" fmla="*/ 1197475 w 3187699"/>
              <a:gd name="connsiteY51" fmla="*/ 2124604 h 3187700"/>
              <a:gd name="connsiteX52" fmla="*/ 1222919 w 3187699"/>
              <a:gd name="connsiteY52" fmla="*/ 2142865 h 3187700"/>
              <a:gd name="connsiteX53" fmla="*/ 1249954 w 3187699"/>
              <a:gd name="connsiteY53" fmla="*/ 2160332 h 3187700"/>
              <a:gd name="connsiteX54" fmla="*/ 1277783 w 3187699"/>
              <a:gd name="connsiteY54" fmla="*/ 2176211 h 3187700"/>
              <a:gd name="connsiteX55" fmla="*/ 1306408 w 3187699"/>
              <a:gd name="connsiteY55" fmla="*/ 2191296 h 3187700"/>
              <a:gd name="connsiteX56" fmla="*/ 1335828 w 3187699"/>
              <a:gd name="connsiteY56" fmla="*/ 2204793 h 3187700"/>
              <a:gd name="connsiteX57" fmla="*/ 1366043 w 3187699"/>
              <a:gd name="connsiteY57" fmla="*/ 2215908 h 3187700"/>
              <a:gd name="connsiteX58" fmla="*/ 1397054 w 3187699"/>
              <a:gd name="connsiteY58" fmla="*/ 2226229 h 3187700"/>
              <a:gd name="connsiteX59" fmla="*/ 1428064 w 3187699"/>
              <a:gd name="connsiteY59" fmla="*/ 2235757 h 3187700"/>
              <a:gd name="connsiteX60" fmla="*/ 1459870 w 3187699"/>
              <a:gd name="connsiteY60" fmla="*/ 2242108 h 3187700"/>
              <a:gd name="connsiteX61" fmla="*/ 1493265 w 3187699"/>
              <a:gd name="connsiteY61" fmla="*/ 2248460 h 3187700"/>
              <a:gd name="connsiteX62" fmla="*/ 1525866 w 3187699"/>
              <a:gd name="connsiteY62" fmla="*/ 2252430 h 3187700"/>
              <a:gd name="connsiteX63" fmla="*/ 1559262 w 3187699"/>
              <a:gd name="connsiteY63" fmla="*/ 2254812 h 3187700"/>
              <a:gd name="connsiteX64" fmla="*/ 1593452 w 3187699"/>
              <a:gd name="connsiteY64" fmla="*/ 2256399 h 3187700"/>
              <a:gd name="connsiteX65" fmla="*/ 1628438 w 3187699"/>
              <a:gd name="connsiteY65" fmla="*/ 2254812 h 3187700"/>
              <a:gd name="connsiteX66" fmla="*/ 1661039 w 3187699"/>
              <a:gd name="connsiteY66" fmla="*/ 2252430 h 3187700"/>
              <a:gd name="connsiteX67" fmla="*/ 1694435 w 3187699"/>
              <a:gd name="connsiteY67" fmla="*/ 2248460 h 3187700"/>
              <a:gd name="connsiteX68" fmla="*/ 1726240 w 3187699"/>
              <a:gd name="connsiteY68" fmla="*/ 2242108 h 3187700"/>
              <a:gd name="connsiteX69" fmla="*/ 1758841 w 3187699"/>
              <a:gd name="connsiteY69" fmla="*/ 2235757 h 3187700"/>
              <a:gd name="connsiteX70" fmla="*/ 1790646 w 3187699"/>
              <a:gd name="connsiteY70" fmla="*/ 2226229 h 3187700"/>
              <a:gd name="connsiteX71" fmla="*/ 1821657 w 3187699"/>
              <a:gd name="connsiteY71" fmla="*/ 2215908 h 3187700"/>
              <a:gd name="connsiteX72" fmla="*/ 1851077 w 3187699"/>
              <a:gd name="connsiteY72" fmla="*/ 2204793 h 3187700"/>
              <a:gd name="connsiteX73" fmla="*/ 1881292 w 3187699"/>
              <a:gd name="connsiteY73" fmla="*/ 2191296 h 3187700"/>
              <a:gd name="connsiteX74" fmla="*/ 1909917 w 3187699"/>
              <a:gd name="connsiteY74" fmla="*/ 2176211 h 3187700"/>
              <a:gd name="connsiteX75" fmla="*/ 1936951 w 3187699"/>
              <a:gd name="connsiteY75" fmla="*/ 2160332 h 3187700"/>
              <a:gd name="connsiteX76" fmla="*/ 1963986 w 3187699"/>
              <a:gd name="connsiteY76" fmla="*/ 2142865 h 3187700"/>
              <a:gd name="connsiteX77" fmla="*/ 1990225 w 3187699"/>
              <a:gd name="connsiteY77" fmla="*/ 2124604 h 3187700"/>
              <a:gd name="connsiteX78" fmla="*/ 2014875 w 3187699"/>
              <a:gd name="connsiteY78" fmla="*/ 2104755 h 3187700"/>
              <a:gd name="connsiteX79" fmla="*/ 2039524 w 3187699"/>
              <a:gd name="connsiteY79" fmla="*/ 2084113 h 3187700"/>
              <a:gd name="connsiteX80" fmla="*/ 2061787 w 3187699"/>
              <a:gd name="connsiteY80" fmla="*/ 2062676 h 3187700"/>
              <a:gd name="connsiteX81" fmla="*/ 2084051 w 3187699"/>
              <a:gd name="connsiteY81" fmla="*/ 2039652 h 3187700"/>
              <a:gd name="connsiteX82" fmla="*/ 2104725 w 3187699"/>
              <a:gd name="connsiteY82" fmla="*/ 2015833 h 3187700"/>
              <a:gd name="connsiteX83" fmla="*/ 2125399 w 3187699"/>
              <a:gd name="connsiteY83" fmla="*/ 1990427 h 3187700"/>
              <a:gd name="connsiteX84" fmla="*/ 2143687 w 3187699"/>
              <a:gd name="connsiteY84" fmla="*/ 1964227 h 3187700"/>
              <a:gd name="connsiteX85" fmla="*/ 2160384 w 3187699"/>
              <a:gd name="connsiteY85" fmla="*/ 1938027 h 3187700"/>
              <a:gd name="connsiteX86" fmla="*/ 2176287 w 3187699"/>
              <a:gd name="connsiteY86" fmla="*/ 1909444 h 3187700"/>
              <a:gd name="connsiteX87" fmla="*/ 2190599 w 3187699"/>
              <a:gd name="connsiteY87" fmla="*/ 1880862 h 3187700"/>
              <a:gd name="connsiteX88" fmla="*/ 2204117 w 3187699"/>
              <a:gd name="connsiteY88" fmla="*/ 1852280 h 3187700"/>
              <a:gd name="connsiteX89" fmla="*/ 2215249 w 3187699"/>
              <a:gd name="connsiteY89" fmla="*/ 1821316 h 3187700"/>
              <a:gd name="connsiteX90" fmla="*/ 2225585 w 3187699"/>
              <a:gd name="connsiteY90" fmla="*/ 1791146 h 3187700"/>
              <a:gd name="connsiteX91" fmla="*/ 2235127 w 3187699"/>
              <a:gd name="connsiteY91" fmla="*/ 1759388 h 3187700"/>
              <a:gd name="connsiteX92" fmla="*/ 2243079 w 3187699"/>
              <a:gd name="connsiteY92" fmla="*/ 1727630 h 3187700"/>
              <a:gd name="connsiteX93" fmla="*/ 2248645 w 3187699"/>
              <a:gd name="connsiteY93" fmla="*/ 1695078 h 3187700"/>
              <a:gd name="connsiteX94" fmla="*/ 2251825 w 3187699"/>
              <a:gd name="connsiteY94" fmla="*/ 1661733 h 3187700"/>
              <a:gd name="connsiteX95" fmla="*/ 2255801 w 3187699"/>
              <a:gd name="connsiteY95" fmla="*/ 1627593 h 3187700"/>
              <a:gd name="connsiteX96" fmla="*/ 2255801 w 3187699"/>
              <a:gd name="connsiteY96" fmla="*/ 1594247 h 3187700"/>
              <a:gd name="connsiteX97" fmla="*/ 2255801 w 3187699"/>
              <a:gd name="connsiteY97" fmla="*/ 1560107 h 3187700"/>
              <a:gd name="connsiteX98" fmla="*/ 2251825 w 3187699"/>
              <a:gd name="connsiteY98" fmla="*/ 1525968 h 3187700"/>
              <a:gd name="connsiteX99" fmla="*/ 2248645 w 3187699"/>
              <a:gd name="connsiteY99" fmla="*/ 1492622 h 3187700"/>
              <a:gd name="connsiteX100" fmla="*/ 2243079 w 3187699"/>
              <a:gd name="connsiteY100" fmla="*/ 1460864 h 3187700"/>
              <a:gd name="connsiteX101" fmla="*/ 2235127 w 3187699"/>
              <a:gd name="connsiteY101" fmla="*/ 1428312 h 3187700"/>
              <a:gd name="connsiteX102" fmla="*/ 2225585 w 3187699"/>
              <a:gd name="connsiteY102" fmla="*/ 1396554 h 3187700"/>
              <a:gd name="connsiteX103" fmla="*/ 2215249 w 3187699"/>
              <a:gd name="connsiteY103" fmla="*/ 1366384 h 3187700"/>
              <a:gd name="connsiteX104" fmla="*/ 2204117 w 3187699"/>
              <a:gd name="connsiteY104" fmla="*/ 1336214 h 3187700"/>
              <a:gd name="connsiteX105" fmla="*/ 2190599 w 3187699"/>
              <a:gd name="connsiteY105" fmla="*/ 1306838 h 3187700"/>
              <a:gd name="connsiteX106" fmla="*/ 2176287 w 3187699"/>
              <a:gd name="connsiteY106" fmla="*/ 1278256 h 3187700"/>
              <a:gd name="connsiteX107" fmla="*/ 2160384 w 3187699"/>
              <a:gd name="connsiteY107" fmla="*/ 1251262 h 3187700"/>
              <a:gd name="connsiteX108" fmla="*/ 2143687 w 3187699"/>
              <a:gd name="connsiteY108" fmla="*/ 1223473 h 3187700"/>
              <a:gd name="connsiteX109" fmla="*/ 2125399 w 3187699"/>
              <a:gd name="connsiteY109" fmla="*/ 1197273 h 3187700"/>
              <a:gd name="connsiteX110" fmla="*/ 2104725 w 3187699"/>
              <a:gd name="connsiteY110" fmla="*/ 1173455 h 3187700"/>
              <a:gd name="connsiteX111" fmla="*/ 2084051 w 3187699"/>
              <a:gd name="connsiteY111" fmla="*/ 1148842 h 3187700"/>
              <a:gd name="connsiteX112" fmla="*/ 2061787 w 3187699"/>
              <a:gd name="connsiteY112" fmla="*/ 1125024 h 3187700"/>
              <a:gd name="connsiteX113" fmla="*/ 2039524 w 3187699"/>
              <a:gd name="connsiteY113" fmla="*/ 1103587 h 3187700"/>
              <a:gd name="connsiteX114" fmla="*/ 2014875 w 3187699"/>
              <a:gd name="connsiteY114" fmla="*/ 1082945 h 3187700"/>
              <a:gd name="connsiteX115" fmla="*/ 1990225 w 3187699"/>
              <a:gd name="connsiteY115" fmla="*/ 1063096 h 3187700"/>
              <a:gd name="connsiteX116" fmla="*/ 1963986 w 3187699"/>
              <a:gd name="connsiteY116" fmla="*/ 1044835 h 3187700"/>
              <a:gd name="connsiteX117" fmla="*/ 1936951 w 3187699"/>
              <a:gd name="connsiteY117" fmla="*/ 1028162 h 3187700"/>
              <a:gd name="connsiteX118" fmla="*/ 1909917 w 3187699"/>
              <a:gd name="connsiteY118" fmla="*/ 1011489 h 3187700"/>
              <a:gd name="connsiteX119" fmla="*/ 1881292 w 3187699"/>
              <a:gd name="connsiteY119" fmla="*/ 997198 h 3187700"/>
              <a:gd name="connsiteX120" fmla="*/ 1851077 w 3187699"/>
              <a:gd name="connsiteY120" fmla="*/ 982907 h 3187700"/>
              <a:gd name="connsiteX121" fmla="*/ 1821657 w 3187699"/>
              <a:gd name="connsiteY121" fmla="*/ 971792 h 3187700"/>
              <a:gd name="connsiteX122" fmla="*/ 1790646 w 3187699"/>
              <a:gd name="connsiteY122" fmla="*/ 961471 h 3187700"/>
              <a:gd name="connsiteX123" fmla="*/ 1758841 w 3187699"/>
              <a:gd name="connsiteY123" fmla="*/ 951943 h 3187700"/>
              <a:gd name="connsiteX124" fmla="*/ 1726240 w 3187699"/>
              <a:gd name="connsiteY124" fmla="*/ 945592 h 3187700"/>
              <a:gd name="connsiteX125" fmla="*/ 1694435 w 3187699"/>
              <a:gd name="connsiteY125" fmla="*/ 940034 h 3187700"/>
              <a:gd name="connsiteX126" fmla="*/ 1661039 w 3187699"/>
              <a:gd name="connsiteY126" fmla="*/ 935270 h 3187700"/>
              <a:gd name="connsiteX127" fmla="*/ 1628438 w 3187699"/>
              <a:gd name="connsiteY127" fmla="*/ 932889 h 3187700"/>
              <a:gd name="connsiteX128" fmla="*/ 1593452 w 3187699"/>
              <a:gd name="connsiteY128" fmla="*/ 0 h 3187700"/>
              <a:gd name="connsiteX129" fmla="*/ 1675351 w 3187699"/>
              <a:gd name="connsiteY129" fmla="*/ 2382 h 3187700"/>
              <a:gd name="connsiteX130" fmla="*/ 1756455 w 3187699"/>
              <a:gd name="connsiteY130" fmla="*/ 7940 h 3187700"/>
              <a:gd name="connsiteX131" fmla="*/ 1836764 w 3187699"/>
              <a:gd name="connsiteY131" fmla="*/ 18261 h 3187700"/>
              <a:gd name="connsiteX132" fmla="*/ 1914687 w 3187699"/>
              <a:gd name="connsiteY132" fmla="*/ 33346 h 3187700"/>
              <a:gd name="connsiteX133" fmla="*/ 1992611 w 3187699"/>
              <a:gd name="connsiteY133" fmla="*/ 50019 h 3187700"/>
              <a:gd name="connsiteX134" fmla="*/ 2068149 w 3187699"/>
              <a:gd name="connsiteY134" fmla="*/ 72249 h 3187700"/>
              <a:gd name="connsiteX135" fmla="*/ 2142096 w 3187699"/>
              <a:gd name="connsiteY135" fmla="*/ 96862 h 3187700"/>
              <a:gd name="connsiteX136" fmla="*/ 2214453 w 3187699"/>
              <a:gd name="connsiteY136" fmla="*/ 125444 h 3187700"/>
              <a:gd name="connsiteX137" fmla="*/ 2284425 w 3187699"/>
              <a:gd name="connsiteY137" fmla="*/ 157996 h 3187700"/>
              <a:gd name="connsiteX138" fmla="*/ 2352807 w 3187699"/>
              <a:gd name="connsiteY138" fmla="*/ 192135 h 3187700"/>
              <a:gd name="connsiteX139" fmla="*/ 2420394 w 3187699"/>
              <a:gd name="connsiteY139" fmla="*/ 231039 h 3187700"/>
              <a:gd name="connsiteX140" fmla="*/ 2484800 w 3187699"/>
              <a:gd name="connsiteY140" fmla="*/ 272324 h 3187700"/>
              <a:gd name="connsiteX141" fmla="*/ 2547615 w 3187699"/>
              <a:gd name="connsiteY141" fmla="*/ 316785 h 3187700"/>
              <a:gd name="connsiteX142" fmla="*/ 2607251 w 3187699"/>
              <a:gd name="connsiteY142" fmla="*/ 363628 h 3187700"/>
              <a:gd name="connsiteX143" fmla="*/ 2665296 w 3187699"/>
              <a:gd name="connsiteY143" fmla="*/ 414441 h 3187700"/>
              <a:gd name="connsiteX144" fmla="*/ 2720160 w 3187699"/>
              <a:gd name="connsiteY144" fmla="*/ 466841 h 3187700"/>
              <a:gd name="connsiteX145" fmla="*/ 2773434 w 3187699"/>
              <a:gd name="connsiteY145" fmla="*/ 521624 h 3187700"/>
              <a:gd name="connsiteX146" fmla="*/ 2823528 w 3187699"/>
              <a:gd name="connsiteY146" fmla="*/ 580376 h 3187700"/>
              <a:gd name="connsiteX147" fmla="*/ 2871236 w 3187699"/>
              <a:gd name="connsiteY147" fmla="*/ 640716 h 3187700"/>
              <a:gd name="connsiteX148" fmla="*/ 2914968 w 3187699"/>
              <a:gd name="connsiteY148" fmla="*/ 702644 h 3187700"/>
              <a:gd name="connsiteX149" fmla="*/ 2957111 w 3187699"/>
              <a:gd name="connsiteY149" fmla="*/ 767748 h 3187700"/>
              <a:gd name="connsiteX150" fmla="*/ 2995277 w 3187699"/>
              <a:gd name="connsiteY150" fmla="*/ 834439 h 3187700"/>
              <a:gd name="connsiteX151" fmla="*/ 3031058 w 3187699"/>
              <a:gd name="connsiteY151" fmla="*/ 902719 h 3187700"/>
              <a:gd name="connsiteX152" fmla="*/ 3062863 w 3187699"/>
              <a:gd name="connsiteY152" fmla="*/ 974174 h 3187700"/>
              <a:gd name="connsiteX153" fmla="*/ 3091489 w 3187699"/>
              <a:gd name="connsiteY153" fmla="*/ 1046423 h 3187700"/>
              <a:gd name="connsiteX154" fmla="*/ 3116933 w 3187699"/>
              <a:gd name="connsiteY154" fmla="*/ 1120260 h 3187700"/>
              <a:gd name="connsiteX155" fmla="*/ 3137607 w 3187699"/>
              <a:gd name="connsiteY155" fmla="*/ 1196479 h 3187700"/>
              <a:gd name="connsiteX156" fmla="*/ 3155895 w 3187699"/>
              <a:gd name="connsiteY156" fmla="*/ 1272698 h 3187700"/>
              <a:gd name="connsiteX157" fmla="*/ 3169411 w 3187699"/>
              <a:gd name="connsiteY157" fmla="*/ 1352093 h 3187700"/>
              <a:gd name="connsiteX158" fmla="*/ 3179749 w 3187699"/>
              <a:gd name="connsiteY158" fmla="*/ 1430694 h 3187700"/>
              <a:gd name="connsiteX159" fmla="*/ 3185315 w 3187699"/>
              <a:gd name="connsiteY159" fmla="*/ 1512470 h 3187700"/>
              <a:gd name="connsiteX160" fmla="*/ 3187699 w 3187699"/>
              <a:gd name="connsiteY160" fmla="*/ 1594247 h 3187700"/>
              <a:gd name="connsiteX161" fmla="*/ 3185315 w 3187699"/>
              <a:gd name="connsiteY161" fmla="*/ 1676024 h 3187700"/>
              <a:gd name="connsiteX162" fmla="*/ 3179749 w 3187699"/>
              <a:gd name="connsiteY162" fmla="*/ 1757006 h 3187700"/>
              <a:gd name="connsiteX163" fmla="*/ 3169411 w 3187699"/>
              <a:gd name="connsiteY163" fmla="*/ 1837195 h 3187700"/>
              <a:gd name="connsiteX164" fmla="*/ 3155895 w 3187699"/>
              <a:gd name="connsiteY164" fmla="*/ 1915002 h 3187700"/>
              <a:gd name="connsiteX165" fmla="*/ 3137607 w 3187699"/>
              <a:gd name="connsiteY165" fmla="*/ 1992015 h 3187700"/>
              <a:gd name="connsiteX166" fmla="*/ 3116933 w 3187699"/>
              <a:gd name="connsiteY166" fmla="*/ 2068234 h 3187700"/>
              <a:gd name="connsiteX167" fmla="*/ 3091489 w 3187699"/>
              <a:gd name="connsiteY167" fmla="*/ 2142071 h 3187700"/>
              <a:gd name="connsiteX168" fmla="*/ 3062863 w 3187699"/>
              <a:gd name="connsiteY168" fmla="*/ 2213526 h 3187700"/>
              <a:gd name="connsiteX169" fmla="*/ 3031058 w 3187699"/>
              <a:gd name="connsiteY169" fmla="*/ 2284982 h 3187700"/>
              <a:gd name="connsiteX170" fmla="*/ 2995277 w 3187699"/>
              <a:gd name="connsiteY170" fmla="*/ 2353261 h 3187700"/>
              <a:gd name="connsiteX171" fmla="*/ 2957111 w 3187699"/>
              <a:gd name="connsiteY171" fmla="*/ 2419953 h 3187700"/>
              <a:gd name="connsiteX172" fmla="*/ 2914968 w 3187699"/>
              <a:gd name="connsiteY172" fmla="*/ 2485056 h 3187700"/>
              <a:gd name="connsiteX173" fmla="*/ 2871236 w 3187699"/>
              <a:gd name="connsiteY173" fmla="*/ 2547778 h 3187700"/>
              <a:gd name="connsiteX174" fmla="*/ 2823528 w 3187699"/>
              <a:gd name="connsiteY174" fmla="*/ 2607324 h 3187700"/>
              <a:gd name="connsiteX175" fmla="*/ 2773434 w 3187699"/>
              <a:gd name="connsiteY175" fmla="*/ 2666076 h 3187700"/>
              <a:gd name="connsiteX176" fmla="*/ 2720160 w 3187699"/>
              <a:gd name="connsiteY176" fmla="*/ 2720859 h 3187700"/>
              <a:gd name="connsiteX177" fmla="*/ 2665296 w 3187699"/>
              <a:gd name="connsiteY177" fmla="*/ 2773259 h 3187700"/>
              <a:gd name="connsiteX178" fmla="*/ 2607251 w 3187699"/>
              <a:gd name="connsiteY178" fmla="*/ 2824072 h 3187700"/>
              <a:gd name="connsiteX179" fmla="*/ 2547615 w 3187699"/>
              <a:gd name="connsiteY179" fmla="*/ 2870915 h 3187700"/>
              <a:gd name="connsiteX180" fmla="*/ 2484800 w 3187699"/>
              <a:gd name="connsiteY180" fmla="*/ 2915376 h 3187700"/>
              <a:gd name="connsiteX181" fmla="*/ 2420394 w 3187699"/>
              <a:gd name="connsiteY181" fmla="*/ 2956661 h 3187700"/>
              <a:gd name="connsiteX182" fmla="*/ 2352807 w 3187699"/>
              <a:gd name="connsiteY182" fmla="*/ 2995565 h 3187700"/>
              <a:gd name="connsiteX183" fmla="*/ 2284425 w 3187699"/>
              <a:gd name="connsiteY183" fmla="*/ 3031292 h 3187700"/>
              <a:gd name="connsiteX184" fmla="*/ 2214453 w 3187699"/>
              <a:gd name="connsiteY184" fmla="*/ 3062256 h 3187700"/>
              <a:gd name="connsiteX185" fmla="*/ 2142096 w 3187699"/>
              <a:gd name="connsiteY185" fmla="*/ 3090839 h 3187700"/>
              <a:gd name="connsiteX186" fmla="*/ 2068149 w 3187699"/>
              <a:gd name="connsiteY186" fmla="*/ 3116245 h 3187700"/>
              <a:gd name="connsiteX187" fmla="*/ 1992611 w 3187699"/>
              <a:gd name="connsiteY187" fmla="*/ 3137681 h 3187700"/>
              <a:gd name="connsiteX188" fmla="*/ 1914687 w 3187699"/>
              <a:gd name="connsiteY188" fmla="*/ 3155942 h 3187700"/>
              <a:gd name="connsiteX189" fmla="*/ 1836764 w 3187699"/>
              <a:gd name="connsiteY189" fmla="*/ 3169439 h 3187700"/>
              <a:gd name="connsiteX190" fmla="*/ 1756455 w 3187699"/>
              <a:gd name="connsiteY190" fmla="*/ 3179761 h 3187700"/>
              <a:gd name="connsiteX191" fmla="*/ 1675351 w 3187699"/>
              <a:gd name="connsiteY191" fmla="*/ 3185318 h 3187700"/>
              <a:gd name="connsiteX192" fmla="*/ 1593452 w 3187699"/>
              <a:gd name="connsiteY192" fmla="*/ 3187700 h 3187700"/>
              <a:gd name="connsiteX193" fmla="*/ 1511553 w 3187699"/>
              <a:gd name="connsiteY193" fmla="*/ 3185318 h 3187700"/>
              <a:gd name="connsiteX194" fmla="*/ 1431245 w 3187699"/>
              <a:gd name="connsiteY194" fmla="*/ 3179761 h 3187700"/>
              <a:gd name="connsiteX195" fmla="*/ 1350936 w 3187699"/>
              <a:gd name="connsiteY195" fmla="*/ 3169439 h 3187700"/>
              <a:gd name="connsiteX196" fmla="*/ 1272217 w 3187699"/>
              <a:gd name="connsiteY196" fmla="*/ 3155942 h 3187700"/>
              <a:gd name="connsiteX197" fmla="*/ 1195089 w 3187699"/>
              <a:gd name="connsiteY197" fmla="*/ 3137681 h 3187700"/>
              <a:gd name="connsiteX198" fmla="*/ 1119551 w 3187699"/>
              <a:gd name="connsiteY198" fmla="*/ 3116245 h 3187700"/>
              <a:gd name="connsiteX199" fmla="*/ 1045604 w 3187699"/>
              <a:gd name="connsiteY199" fmla="*/ 3090839 h 3187700"/>
              <a:gd name="connsiteX200" fmla="*/ 973246 w 3187699"/>
              <a:gd name="connsiteY200" fmla="*/ 3062256 h 3187700"/>
              <a:gd name="connsiteX201" fmla="*/ 902479 w 3187699"/>
              <a:gd name="connsiteY201" fmla="*/ 3031292 h 3187700"/>
              <a:gd name="connsiteX202" fmla="*/ 833303 w 3187699"/>
              <a:gd name="connsiteY202" fmla="*/ 2995565 h 3187700"/>
              <a:gd name="connsiteX203" fmla="*/ 767306 w 3187699"/>
              <a:gd name="connsiteY203" fmla="*/ 2956661 h 3187700"/>
              <a:gd name="connsiteX204" fmla="*/ 702105 w 3187699"/>
              <a:gd name="connsiteY204" fmla="*/ 2915376 h 3187700"/>
              <a:gd name="connsiteX205" fmla="*/ 640084 w 3187699"/>
              <a:gd name="connsiteY205" fmla="*/ 2870915 h 3187700"/>
              <a:gd name="connsiteX206" fmla="*/ 579654 w 3187699"/>
              <a:gd name="connsiteY206" fmla="*/ 2824072 h 3187700"/>
              <a:gd name="connsiteX207" fmla="*/ 522404 w 3187699"/>
              <a:gd name="connsiteY207" fmla="*/ 2773259 h 3187700"/>
              <a:gd name="connsiteX208" fmla="*/ 465950 w 3187699"/>
              <a:gd name="connsiteY208" fmla="*/ 2720859 h 3187700"/>
              <a:gd name="connsiteX209" fmla="*/ 413471 w 3187699"/>
              <a:gd name="connsiteY209" fmla="*/ 2666076 h 3187700"/>
              <a:gd name="connsiteX210" fmla="*/ 362582 w 3187699"/>
              <a:gd name="connsiteY210" fmla="*/ 2607324 h 3187700"/>
              <a:gd name="connsiteX211" fmla="*/ 315669 w 3187699"/>
              <a:gd name="connsiteY211" fmla="*/ 2547778 h 3187700"/>
              <a:gd name="connsiteX212" fmla="*/ 271141 w 3187699"/>
              <a:gd name="connsiteY212" fmla="*/ 2485056 h 3187700"/>
              <a:gd name="connsiteX213" fmla="*/ 229794 w 3187699"/>
              <a:gd name="connsiteY213" fmla="*/ 2419953 h 3187700"/>
              <a:gd name="connsiteX214" fmla="*/ 192423 w 3187699"/>
              <a:gd name="connsiteY214" fmla="*/ 2353261 h 3187700"/>
              <a:gd name="connsiteX215" fmla="*/ 156642 w 3187699"/>
              <a:gd name="connsiteY215" fmla="*/ 2284982 h 3187700"/>
              <a:gd name="connsiteX216" fmla="*/ 124836 w 3187699"/>
              <a:gd name="connsiteY216" fmla="*/ 2213526 h 3187700"/>
              <a:gd name="connsiteX217" fmla="*/ 96211 w 3187699"/>
              <a:gd name="connsiteY217" fmla="*/ 2142071 h 3187700"/>
              <a:gd name="connsiteX218" fmla="*/ 70767 w 3187699"/>
              <a:gd name="connsiteY218" fmla="*/ 2068234 h 3187700"/>
              <a:gd name="connsiteX219" fmla="*/ 49298 w 3187699"/>
              <a:gd name="connsiteY219" fmla="*/ 1992015 h 3187700"/>
              <a:gd name="connsiteX220" fmla="*/ 31805 w 3187699"/>
              <a:gd name="connsiteY220" fmla="*/ 1915002 h 3187700"/>
              <a:gd name="connsiteX221" fmla="*/ 18288 w 3187699"/>
              <a:gd name="connsiteY221" fmla="*/ 1837195 h 3187700"/>
              <a:gd name="connsiteX222" fmla="*/ 7951 w 3187699"/>
              <a:gd name="connsiteY222" fmla="*/ 1757006 h 3187700"/>
              <a:gd name="connsiteX223" fmla="*/ 795 w 3187699"/>
              <a:gd name="connsiteY223" fmla="*/ 1676024 h 3187700"/>
              <a:gd name="connsiteX224" fmla="*/ 0 w 3187699"/>
              <a:gd name="connsiteY224" fmla="*/ 1594247 h 3187700"/>
              <a:gd name="connsiteX225" fmla="*/ 795 w 3187699"/>
              <a:gd name="connsiteY225" fmla="*/ 1512470 h 3187700"/>
              <a:gd name="connsiteX226" fmla="*/ 7951 w 3187699"/>
              <a:gd name="connsiteY226" fmla="*/ 1430694 h 3187700"/>
              <a:gd name="connsiteX227" fmla="*/ 18288 w 3187699"/>
              <a:gd name="connsiteY227" fmla="*/ 1352093 h 3187700"/>
              <a:gd name="connsiteX228" fmla="*/ 31805 w 3187699"/>
              <a:gd name="connsiteY228" fmla="*/ 1272698 h 3187700"/>
              <a:gd name="connsiteX229" fmla="*/ 49298 w 3187699"/>
              <a:gd name="connsiteY229" fmla="*/ 1196479 h 3187700"/>
              <a:gd name="connsiteX230" fmla="*/ 70767 w 3187699"/>
              <a:gd name="connsiteY230" fmla="*/ 1120260 h 3187700"/>
              <a:gd name="connsiteX231" fmla="*/ 96211 w 3187699"/>
              <a:gd name="connsiteY231" fmla="*/ 1046423 h 3187700"/>
              <a:gd name="connsiteX232" fmla="*/ 124836 w 3187699"/>
              <a:gd name="connsiteY232" fmla="*/ 974174 h 3187700"/>
              <a:gd name="connsiteX233" fmla="*/ 156642 w 3187699"/>
              <a:gd name="connsiteY233" fmla="*/ 902719 h 3187700"/>
              <a:gd name="connsiteX234" fmla="*/ 192423 w 3187699"/>
              <a:gd name="connsiteY234" fmla="*/ 834439 h 3187700"/>
              <a:gd name="connsiteX235" fmla="*/ 229794 w 3187699"/>
              <a:gd name="connsiteY235" fmla="*/ 767748 h 3187700"/>
              <a:gd name="connsiteX236" fmla="*/ 271141 w 3187699"/>
              <a:gd name="connsiteY236" fmla="*/ 702644 h 3187700"/>
              <a:gd name="connsiteX237" fmla="*/ 315669 w 3187699"/>
              <a:gd name="connsiteY237" fmla="*/ 640716 h 3187700"/>
              <a:gd name="connsiteX238" fmla="*/ 362582 w 3187699"/>
              <a:gd name="connsiteY238" fmla="*/ 580376 h 3187700"/>
              <a:gd name="connsiteX239" fmla="*/ 413471 w 3187699"/>
              <a:gd name="connsiteY239" fmla="*/ 521624 h 3187700"/>
              <a:gd name="connsiteX240" fmla="*/ 465950 w 3187699"/>
              <a:gd name="connsiteY240" fmla="*/ 466841 h 3187700"/>
              <a:gd name="connsiteX241" fmla="*/ 522404 w 3187699"/>
              <a:gd name="connsiteY241" fmla="*/ 414441 h 3187700"/>
              <a:gd name="connsiteX242" fmla="*/ 579654 w 3187699"/>
              <a:gd name="connsiteY242" fmla="*/ 363628 h 3187700"/>
              <a:gd name="connsiteX243" fmla="*/ 640084 w 3187699"/>
              <a:gd name="connsiteY243" fmla="*/ 316785 h 3187700"/>
              <a:gd name="connsiteX244" fmla="*/ 702105 w 3187699"/>
              <a:gd name="connsiteY244" fmla="*/ 272324 h 3187700"/>
              <a:gd name="connsiteX245" fmla="*/ 767306 w 3187699"/>
              <a:gd name="connsiteY245" fmla="*/ 231039 h 3187700"/>
              <a:gd name="connsiteX246" fmla="*/ 833303 w 3187699"/>
              <a:gd name="connsiteY246" fmla="*/ 192135 h 3187700"/>
              <a:gd name="connsiteX247" fmla="*/ 902479 w 3187699"/>
              <a:gd name="connsiteY247" fmla="*/ 157996 h 3187700"/>
              <a:gd name="connsiteX248" fmla="*/ 973246 w 3187699"/>
              <a:gd name="connsiteY248" fmla="*/ 125444 h 3187700"/>
              <a:gd name="connsiteX249" fmla="*/ 1045604 w 3187699"/>
              <a:gd name="connsiteY249" fmla="*/ 96862 h 3187700"/>
              <a:gd name="connsiteX250" fmla="*/ 1119551 w 3187699"/>
              <a:gd name="connsiteY250" fmla="*/ 72249 h 3187700"/>
              <a:gd name="connsiteX251" fmla="*/ 1195089 w 3187699"/>
              <a:gd name="connsiteY251" fmla="*/ 50019 h 3187700"/>
              <a:gd name="connsiteX252" fmla="*/ 1272217 w 3187699"/>
              <a:gd name="connsiteY252" fmla="*/ 33346 h 3187700"/>
              <a:gd name="connsiteX253" fmla="*/ 1350936 w 3187699"/>
              <a:gd name="connsiteY253" fmla="*/ 18261 h 3187700"/>
              <a:gd name="connsiteX254" fmla="*/ 1431245 w 3187699"/>
              <a:gd name="connsiteY254" fmla="*/ 7940 h 3187700"/>
              <a:gd name="connsiteX255" fmla="*/ 1511553 w 3187699"/>
              <a:gd name="connsiteY255" fmla="*/ 2382 h 318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3187699" h="3187700">
                <a:moveTo>
                  <a:pt x="1593452" y="932095"/>
                </a:moveTo>
                <a:lnTo>
                  <a:pt x="1559262" y="932889"/>
                </a:lnTo>
                <a:lnTo>
                  <a:pt x="1525866" y="935270"/>
                </a:lnTo>
                <a:lnTo>
                  <a:pt x="1493265" y="940034"/>
                </a:lnTo>
                <a:lnTo>
                  <a:pt x="1459870" y="945592"/>
                </a:lnTo>
                <a:lnTo>
                  <a:pt x="1428064" y="951943"/>
                </a:lnTo>
                <a:lnTo>
                  <a:pt x="1397054" y="961471"/>
                </a:lnTo>
                <a:lnTo>
                  <a:pt x="1366043" y="971792"/>
                </a:lnTo>
                <a:lnTo>
                  <a:pt x="1335828" y="982907"/>
                </a:lnTo>
                <a:lnTo>
                  <a:pt x="1306408" y="997198"/>
                </a:lnTo>
                <a:lnTo>
                  <a:pt x="1277783" y="1011489"/>
                </a:lnTo>
                <a:lnTo>
                  <a:pt x="1249954" y="1028162"/>
                </a:lnTo>
                <a:lnTo>
                  <a:pt x="1222919" y="1044835"/>
                </a:lnTo>
                <a:lnTo>
                  <a:pt x="1197475" y="1063096"/>
                </a:lnTo>
                <a:lnTo>
                  <a:pt x="1172825" y="1082945"/>
                </a:lnTo>
                <a:lnTo>
                  <a:pt x="1148176" y="1103587"/>
                </a:lnTo>
                <a:lnTo>
                  <a:pt x="1125117" y="1125024"/>
                </a:lnTo>
                <a:lnTo>
                  <a:pt x="1103649" y="1148842"/>
                </a:lnTo>
                <a:lnTo>
                  <a:pt x="1082180" y="1173455"/>
                </a:lnTo>
                <a:lnTo>
                  <a:pt x="1062302" y="1197273"/>
                </a:lnTo>
                <a:lnTo>
                  <a:pt x="1044013" y="1223473"/>
                </a:lnTo>
                <a:lnTo>
                  <a:pt x="1027316" y="1251262"/>
                </a:lnTo>
                <a:lnTo>
                  <a:pt x="1010618" y="1278256"/>
                </a:lnTo>
                <a:lnTo>
                  <a:pt x="996305" y="1306838"/>
                </a:lnTo>
                <a:lnTo>
                  <a:pt x="983583" y="1336214"/>
                </a:lnTo>
                <a:lnTo>
                  <a:pt x="970861" y="1366384"/>
                </a:lnTo>
                <a:lnTo>
                  <a:pt x="960524" y="1396554"/>
                </a:lnTo>
                <a:lnTo>
                  <a:pt x="951778" y="1428312"/>
                </a:lnTo>
                <a:lnTo>
                  <a:pt x="944621" y="1460864"/>
                </a:lnTo>
                <a:lnTo>
                  <a:pt x="939056" y="1492622"/>
                </a:lnTo>
                <a:lnTo>
                  <a:pt x="934285" y="1525968"/>
                </a:lnTo>
                <a:lnTo>
                  <a:pt x="931899" y="1560107"/>
                </a:lnTo>
                <a:lnTo>
                  <a:pt x="931104" y="1594247"/>
                </a:lnTo>
                <a:lnTo>
                  <a:pt x="931899" y="1627593"/>
                </a:lnTo>
                <a:lnTo>
                  <a:pt x="934285" y="1661733"/>
                </a:lnTo>
                <a:lnTo>
                  <a:pt x="939056" y="1695078"/>
                </a:lnTo>
                <a:lnTo>
                  <a:pt x="944621" y="1727630"/>
                </a:lnTo>
                <a:lnTo>
                  <a:pt x="951778" y="1759388"/>
                </a:lnTo>
                <a:lnTo>
                  <a:pt x="960524" y="1791146"/>
                </a:lnTo>
                <a:lnTo>
                  <a:pt x="970861" y="1821316"/>
                </a:lnTo>
                <a:lnTo>
                  <a:pt x="983583" y="1852280"/>
                </a:lnTo>
                <a:lnTo>
                  <a:pt x="996305" y="1880862"/>
                </a:lnTo>
                <a:lnTo>
                  <a:pt x="1010618" y="1909444"/>
                </a:lnTo>
                <a:lnTo>
                  <a:pt x="1027316" y="1938027"/>
                </a:lnTo>
                <a:lnTo>
                  <a:pt x="1044013" y="1964227"/>
                </a:lnTo>
                <a:lnTo>
                  <a:pt x="1062302" y="1990427"/>
                </a:lnTo>
                <a:lnTo>
                  <a:pt x="1082180" y="2015833"/>
                </a:lnTo>
                <a:lnTo>
                  <a:pt x="1103649" y="2039652"/>
                </a:lnTo>
                <a:lnTo>
                  <a:pt x="1125117" y="2062676"/>
                </a:lnTo>
                <a:lnTo>
                  <a:pt x="1148176" y="2084113"/>
                </a:lnTo>
                <a:lnTo>
                  <a:pt x="1172825" y="2104755"/>
                </a:lnTo>
                <a:lnTo>
                  <a:pt x="1197475" y="2124604"/>
                </a:lnTo>
                <a:lnTo>
                  <a:pt x="1222919" y="2142865"/>
                </a:lnTo>
                <a:lnTo>
                  <a:pt x="1249954" y="2160332"/>
                </a:lnTo>
                <a:lnTo>
                  <a:pt x="1277783" y="2176211"/>
                </a:lnTo>
                <a:lnTo>
                  <a:pt x="1306408" y="2191296"/>
                </a:lnTo>
                <a:lnTo>
                  <a:pt x="1335828" y="2204793"/>
                </a:lnTo>
                <a:lnTo>
                  <a:pt x="1366043" y="2215908"/>
                </a:lnTo>
                <a:lnTo>
                  <a:pt x="1397054" y="2226229"/>
                </a:lnTo>
                <a:lnTo>
                  <a:pt x="1428064" y="2235757"/>
                </a:lnTo>
                <a:lnTo>
                  <a:pt x="1459870" y="2242108"/>
                </a:lnTo>
                <a:lnTo>
                  <a:pt x="1493265" y="2248460"/>
                </a:lnTo>
                <a:lnTo>
                  <a:pt x="1525866" y="2252430"/>
                </a:lnTo>
                <a:lnTo>
                  <a:pt x="1559262" y="2254812"/>
                </a:lnTo>
                <a:lnTo>
                  <a:pt x="1593452" y="2256399"/>
                </a:lnTo>
                <a:lnTo>
                  <a:pt x="1628438" y="2254812"/>
                </a:lnTo>
                <a:lnTo>
                  <a:pt x="1661039" y="2252430"/>
                </a:lnTo>
                <a:lnTo>
                  <a:pt x="1694435" y="2248460"/>
                </a:lnTo>
                <a:lnTo>
                  <a:pt x="1726240" y="2242108"/>
                </a:lnTo>
                <a:lnTo>
                  <a:pt x="1758841" y="2235757"/>
                </a:lnTo>
                <a:lnTo>
                  <a:pt x="1790646" y="2226229"/>
                </a:lnTo>
                <a:lnTo>
                  <a:pt x="1821657" y="2215908"/>
                </a:lnTo>
                <a:lnTo>
                  <a:pt x="1851077" y="2204793"/>
                </a:lnTo>
                <a:lnTo>
                  <a:pt x="1881292" y="2191296"/>
                </a:lnTo>
                <a:lnTo>
                  <a:pt x="1909917" y="2176211"/>
                </a:lnTo>
                <a:lnTo>
                  <a:pt x="1936951" y="2160332"/>
                </a:lnTo>
                <a:lnTo>
                  <a:pt x="1963986" y="2142865"/>
                </a:lnTo>
                <a:lnTo>
                  <a:pt x="1990225" y="2124604"/>
                </a:lnTo>
                <a:lnTo>
                  <a:pt x="2014875" y="2104755"/>
                </a:lnTo>
                <a:lnTo>
                  <a:pt x="2039524" y="2084113"/>
                </a:lnTo>
                <a:lnTo>
                  <a:pt x="2061787" y="2062676"/>
                </a:lnTo>
                <a:lnTo>
                  <a:pt x="2084051" y="2039652"/>
                </a:lnTo>
                <a:lnTo>
                  <a:pt x="2104725" y="2015833"/>
                </a:lnTo>
                <a:lnTo>
                  <a:pt x="2125399" y="1990427"/>
                </a:lnTo>
                <a:lnTo>
                  <a:pt x="2143687" y="1964227"/>
                </a:lnTo>
                <a:lnTo>
                  <a:pt x="2160384" y="1938027"/>
                </a:lnTo>
                <a:lnTo>
                  <a:pt x="2176287" y="1909444"/>
                </a:lnTo>
                <a:lnTo>
                  <a:pt x="2190599" y="1880862"/>
                </a:lnTo>
                <a:lnTo>
                  <a:pt x="2204117" y="1852280"/>
                </a:lnTo>
                <a:lnTo>
                  <a:pt x="2215249" y="1821316"/>
                </a:lnTo>
                <a:lnTo>
                  <a:pt x="2225585" y="1791146"/>
                </a:lnTo>
                <a:lnTo>
                  <a:pt x="2235127" y="1759388"/>
                </a:lnTo>
                <a:lnTo>
                  <a:pt x="2243079" y="1727630"/>
                </a:lnTo>
                <a:lnTo>
                  <a:pt x="2248645" y="1695078"/>
                </a:lnTo>
                <a:lnTo>
                  <a:pt x="2251825" y="1661733"/>
                </a:lnTo>
                <a:lnTo>
                  <a:pt x="2255801" y="1627593"/>
                </a:lnTo>
                <a:lnTo>
                  <a:pt x="2255801" y="1594247"/>
                </a:lnTo>
                <a:lnTo>
                  <a:pt x="2255801" y="1560107"/>
                </a:lnTo>
                <a:lnTo>
                  <a:pt x="2251825" y="1525968"/>
                </a:lnTo>
                <a:lnTo>
                  <a:pt x="2248645" y="1492622"/>
                </a:lnTo>
                <a:lnTo>
                  <a:pt x="2243079" y="1460864"/>
                </a:lnTo>
                <a:lnTo>
                  <a:pt x="2235127" y="1428312"/>
                </a:lnTo>
                <a:lnTo>
                  <a:pt x="2225585" y="1396554"/>
                </a:lnTo>
                <a:lnTo>
                  <a:pt x="2215249" y="1366384"/>
                </a:lnTo>
                <a:lnTo>
                  <a:pt x="2204117" y="1336214"/>
                </a:lnTo>
                <a:lnTo>
                  <a:pt x="2190599" y="1306838"/>
                </a:lnTo>
                <a:lnTo>
                  <a:pt x="2176287" y="1278256"/>
                </a:lnTo>
                <a:lnTo>
                  <a:pt x="2160384" y="1251262"/>
                </a:lnTo>
                <a:lnTo>
                  <a:pt x="2143687" y="1223473"/>
                </a:lnTo>
                <a:lnTo>
                  <a:pt x="2125399" y="1197273"/>
                </a:lnTo>
                <a:lnTo>
                  <a:pt x="2104725" y="1173455"/>
                </a:lnTo>
                <a:lnTo>
                  <a:pt x="2084051" y="1148842"/>
                </a:lnTo>
                <a:lnTo>
                  <a:pt x="2061787" y="1125024"/>
                </a:lnTo>
                <a:lnTo>
                  <a:pt x="2039524" y="1103587"/>
                </a:lnTo>
                <a:lnTo>
                  <a:pt x="2014875" y="1082945"/>
                </a:lnTo>
                <a:lnTo>
                  <a:pt x="1990225" y="1063096"/>
                </a:lnTo>
                <a:lnTo>
                  <a:pt x="1963986" y="1044835"/>
                </a:lnTo>
                <a:lnTo>
                  <a:pt x="1936951" y="1028162"/>
                </a:lnTo>
                <a:lnTo>
                  <a:pt x="1909917" y="1011489"/>
                </a:lnTo>
                <a:lnTo>
                  <a:pt x="1881292" y="997198"/>
                </a:lnTo>
                <a:lnTo>
                  <a:pt x="1851077" y="982907"/>
                </a:lnTo>
                <a:lnTo>
                  <a:pt x="1821657" y="971792"/>
                </a:lnTo>
                <a:lnTo>
                  <a:pt x="1790646" y="961471"/>
                </a:lnTo>
                <a:lnTo>
                  <a:pt x="1758841" y="951943"/>
                </a:lnTo>
                <a:lnTo>
                  <a:pt x="1726240" y="945592"/>
                </a:lnTo>
                <a:lnTo>
                  <a:pt x="1694435" y="940034"/>
                </a:lnTo>
                <a:lnTo>
                  <a:pt x="1661039" y="935270"/>
                </a:lnTo>
                <a:lnTo>
                  <a:pt x="1628438" y="932889"/>
                </a:lnTo>
                <a:close/>
                <a:moveTo>
                  <a:pt x="1593452" y="0"/>
                </a:moveTo>
                <a:lnTo>
                  <a:pt x="1675351" y="2382"/>
                </a:lnTo>
                <a:lnTo>
                  <a:pt x="1756455" y="7940"/>
                </a:lnTo>
                <a:lnTo>
                  <a:pt x="1836764" y="18261"/>
                </a:lnTo>
                <a:lnTo>
                  <a:pt x="1914687" y="33346"/>
                </a:lnTo>
                <a:lnTo>
                  <a:pt x="1992611" y="50019"/>
                </a:lnTo>
                <a:lnTo>
                  <a:pt x="2068149" y="72249"/>
                </a:lnTo>
                <a:lnTo>
                  <a:pt x="2142096" y="96862"/>
                </a:lnTo>
                <a:lnTo>
                  <a:pt x="2214453" y="125444"/>
                </a:lnTo>
                <a:lnTo>
                  <a:pt x="2284425" y="157996"/>
                </a:lnTo>
                <a:lnTo>
                  <a:pt x="2352807" y="192135"/>
                </a:lnTo>
                <a:lnTo>
                  <a:pt x="2420394" y="231039"/>
                </a:lnTo>
                <a:lnTo>
                  <a:pt x="2484800" y="272324"/>
                </a:lnTo>
                <a:lnTo>
                  <a:pt x="2547615" y="316785"/>
                </a:lnTo>
                <a:lnTo>
                  <a:pt x="2607251" y="363628"/>
                </a:lnTo>
                <a:lnTo>
                  <a:pt x="2665296" y="414441"/>
                </a:lnTo>
                <a:lnTo>
                  <a:pt x="2720160" y="466841"/>
                </a:lnTo>
                <a:lnTo>
                  <a:pt x="2773434" y="521624"/>
                </a:lnTo>
                <a:lnTo>
                  <a:pt x="2823528" y="580376"/>
                </a:lnTo>
                <a:lnTo>
                  <a:pt x="2871236" y="640716"/>
                </a:lnTo>
                <a:lnTo>
                  <a:pt x="2914968" y="702644"/>
                </a:lnTo>
                <a:lnTo>
                  <a:pt x="2957111" y="767748"/>
                </a:lnTo>
                <a:lnTo>
                  <a:pt x="2995277" y="834439"/>
                </a:lnTo>
                <a:lnTo>
                  <a:pt x="3031058" y="902719"/>
                </a:lnTo>
                <a:lnTo>
                  <a:pt x="3062863" y="974174"/>
                </a:lnTo>
                <a:lnTo>
                  <a:pt x="3091489" y="1046423"/>
                </a:lnTo>
                <a:lnTo>
                  <a:pt x="3116933" y="1120260"/>
                </a:lnTo>
                <a:lnTo>
                  <a:pt x="3137607" y="1196479"/>
                </a:lnTo>
                <a:lnTo>
                  <a:pt x="3155895" y="1272698"/>
                </a:lnTo>
                <a:lnTo>
                  <a:pt x="3169411" y="1352093"/>
                </a:lnTo>
                <a:lnTo>
                  <a:pt x="3179749" y="1430694"/>
                </a:lnTo>
                <a:lnTo>
                  <a:pt x="3185315" y="1512470"/>
                </a:lnTo>
                <a:lnTo>
                  <a:pt x="3187699" y="1594247"/>
                </a:lnTo>
                <a:lnTo>
                  <a:pt x="3185315" y="1676024"/>
                </a:lnTo>
                <a:lnTo>
                  <a:pt x="3179749" y="1757006"/>
                </a:lnTo>
                <a:lnTo>
                  <a:pt x="3169411" y="1837195"/>
                </a:lnTo>
                <a:lnTo>
                  <a:pt x="3155895" y="1915002"/>
                </a:lnTo>
                <a:lnTo>
                  <a:pt x="3137607" y="1992015"/>
                </a:lnTo>
                <a:lnTo>
                  <a:pt x="3116933" y="2068234"/>
                </a:lnTo>
                <a:lnTo>
                  <a:pt x="3091489" y="2142071"/>
                </a:lnTo>
                <a:lnTo>
                  <a:pt x="3062863" y="2213526"/>
                </a:lnTo>
                <a:lnTo>
                  <a:pt x="3031058" y="2284982"/>
                </a:lnTo>
                <a:lnTo>
                  <a:pt x="2995277" y="2353261"/>
                </a:lnTo>
                <a:lnTo>
                  <a:pt x="2957111" y="2419953"/>
                </a:lnTo>
                <a:lnTo>
                  <a:pt x="2914968" y="2485056"/>
                </a:lnTo>
                <a:lnTo>
                  <a:pt x="2871236" y="2547778"/>
                </a:lnTo>
                <a:lnTo>
                  <a:pt x="2823528" y="2607324"/>
                </a:lnTo>
                <a:lnTo>
                  <a:pt x="2773434" y="2666076"/>
                </a:lnTo>
                <a:lnTo>
                  <a:pt x="2720160" y="2720859"/>
                </a:lnTo>
                <a:lnTo>
                  <a:pt x="2665296" y="2773259"/>
                </a:lnTo>
                <a:lnTo>
                  <a:pt x="2607251" y="2824072"/>
                </a:lnTo>
                <a:lnTo>
                  <a:pt x="2547615" y="2870915"/>
                </a:lnTo>
                <a:lnTo>
                  <a:pt x="2484800" y="2915376"/>
                </a:lnTo>
                <a:lnTo>
                  <a:pt x="2420394" y="2956661"/>
                </a:lnTo>
                <a:lnTo>
                  <a:pt x="2352807" y="2995565"/>
                </a:lnTo>
                <a:lnTo>
                  <a:pt x="2284425" y="3031292"/>
                </a:lnTo>
                <a:lnTo>
                  <a:pt x="2214453" y="3062256"/>
                </a:lnTo>
                <a:lnTo>
                  <a:pt x="2142096" y="3090839"/>
                </a:lnTo>
                <a:lnTo>
                  <a:pt x="2068149" y="3116245"/>
                </a:lnTo>
                <a:lnTo>
                  <a:pt x="1992611" y="3137681"/>
                </a:lnTo>
                <a:lnTo>
                  <a:pt x="1914687" y="3155942"/>
                </a:lnTo>
                <a:lnTo>
                  <a:pt x="1836764" y="3169439"/>
                </a:lnTo>
                <a:lnTo>
                  <a:pt x="1756455" y="3179761"/>
                </a:lnTo>
                <a:lnTo>
                  <a:pt x="1675351" y="3185318"/>
                </a:lnTo>
                <a:lnTo>
                  <a:pt x="1593452" y="3187700"/>
                </a:lnTo>
                <a:lnTo>
                  <a:pt x="1511553" y="3185318"/>
                </a:lnTo>
                <a:lnTo>
                  <a:pt x="1431245" y="3179761"/>
                </a:lnTo>
                <a:lnTo>
                  <a:pt x="1350936" y="3169439"/>
                </a:lnTo>
                <a:lnTo>
                  <a:pt x="1272217" y="3155942"/>
                </a:lnTo>
                <a:lnTo>
                  <a:pt x="1195089" y="3137681"/>
                </a:lnTo>
                <a:lnTo>
                  <a:pt x="1119551" y="3116245"/>
                </a:lnTo>
                <a:lnTo>
                  <a:pt x="1045604" y="3090839"/>
                </a:lnTo>
                <a:lnTo>
                  <a:pt x="973246" y="3062256"/>
                </a:lnTo>
                <a:lnTo>
                  <a:pt x="902479" y="3031292"/>
                </a:lnTo>
                <a:lnTo>
                  <a:pt x="833303" y="2995565"/>
                </a:lnTo>
                <a:lnTo>
                  <a:pt x="767306" y="2956661"/>
                </a:lnTo>
                <a:lnTo>
                  <a:pt x="702105" y="2915376"/>
                </a:lnTo>
                <a:lnTo>
                  <a:pt x="640084" y="2870915"/>
                </a:lnTo>
                <a:lnTo>
                  <a:pt x="579654" y="2824072"/>
                </a:lnTo>
                <a:lnTo>
                  <a:pt x="522404" y="2773259"/>
                </a:lnTo>
                <a:lnTo>
                  <a:pt x="465950" y="2720859"/>
                </a:lnTo>
                <a:lnTo>
                  <a:pt x="413471" y="2666076"/>
                </a:lnTo>
                <a:lnTo>
                  <a:pt x="362582" y="2607324"/>
                </a:lnTo>
                <a:lnTo>
                  <a:pt x="315669" y="2547778"/>
                </a:lnTo>
                <a:lnTo>
                  <a:pt x="271141" y="2485056"/>
                </a:lnTo>
                <a:lnTo>
                  <a:pt x="229794" y="2419953"/>
                </a:lnTo>
                <a:lnTo>
                  <a:pt x="192423" y="2353261"/>
                </a:lnTo>
                <a:lnTo>
                  <a:pt x="156642" y="2284982"/>
                </a:lnTo>
                <a:lnTo>
                  <a:pt x="124836" y="2213526"/>
                </a:lnTo>
                <a:lnTo>
                  <a:pt x="96211" y="2142071"/>
                </a:lnTo>
                <a:lnTo>
                  <a:pt x="70767" y="2068234"/>
                </a:lnTo>
                <a:lnTo>
                  <a:pt x="49298" y="1992015"/>
                </a:lnTo>
                <a:lnTo>
                  <a:pt x="31805" y="1915002"/>
                </a:lnTo>
                <a:lnTo>
                  <a:pt x="18288" y="1837195"/>
                </a:lnTo>
                <a:lnTo>
                  <a:pt x="7951" y="1757006"/>
                </a:lnTo>
                <a:lnTo>
                  <a:pt x="795" y="1676024"/>
                </a:lnTo>
                <a:lnTo>
                  <a:pt x="0" y="1594247"/>
                </a:lnTo>
                <a:lnTo>
                  <a:pt x="795" y="1512470"/>
                </a:lnTo>
                <a:lnTo>
                  <a:pt x="7951" y="1430694"/>
                </a:lnTo>
                <a:lnTo>
                  <a:pt x="18288" y="1352093"/>
                </a:lnTo>
                <a:lnTo>
                  <a:pt x="31805" y="1272698"/>
                </a:lnTo>
                <a:lnTo>
                  <a:pt x="49298" y="1196479"/>
                </a:lnTo>
                <a:lnTo>
                  <a:pt x="70767" y="1120260"/>
                </a:lnTo>
                <a:lnTo>
                  <a:pt x="96211" y="1046423"/>
                </a:lnTo>
                <a:lnTo>
                  <a:pt x="124836" y="974174"/>
                </a:lnTo>
                <a:lnTo>
                  <a:pt x="156642" y="902719"/>
                </a:lnTo>
                <a:lnTo>
                  <a:pt x="192423" y="834439"/>
                </a:lnTo>
                <a:lnTo>
                  <a:pt x="229794" y="767748"/>
                </a:lnTo>
                <a:lnTo>
                  <a:pt x="271141" y="702644"/>
                </a:lnTo>
                <a:lnTo>
                  <a:pt x="315669" y="640716"/>
                </a:lnTo>
                <a:lnTo>
                  <a:pt x="362582" y="580376"/>
                </a:lnTo>
                <a:lnTo>
                  <a:pt x="413471" y="521624"/>
                </a:lnTo>
                <a:lnTo>
                  <a:pt x="465950" y="466841"/>
                </a:lnTo>
                <a:lnTo>
                  <a:pt x="522404" y="414441"/>
                </a:lnTo>
                <a:lnTo>
                  <a:pt x="579654" y="363628"/>
                </a:lnTo>
                <a:lnTo>
                  <a:pt x="640084" y="316785"/>
                </a:lnTo>
                <a:lnTo>
                  <a:pt x="702105" y="272324"/>
                </a:lnTo>
                <a:lnTo>
                  <a:pt x="767306" y="231039"/>
                </a:lnTo>
                <a:lnTo>
                  <a:pt x="833303" y="192135"/>
                </a:lnTo>
                <a:lnTo>
                  <a:pt x="902479" y="157996"/>
                </a:lnTo>
                <a:lnTo>
                  <a:pt x="973246" y="125444"/>
                </a:lnTo>
                <a:lnTo>
                  <a:pt x="1045604" y="96862"/>
                </a:lnTo>
                <a:lnTo>
                  <a:pt x="1119551" y="72249"/>
                </a:lnTo>
                <a:lnTo>
                  <a:pt x="1195089" y="50019"/>
                </a:lnTo>
                <a:lnTo>
                  <a:pt x="1272217" y="33346"/>
                </a:lnTo>
                <a:lnTo>
                  <a:pt x="1350936" y="18261"/>
                </a:lnTo>
                <a:lnTo>
                  <a:pt x="1431245" y="7940"/>
                </a:lnTo>
                <a:lnTo>
                  <a:pt x="1511553" y="2382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872061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90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ложка зеленая с цветным гербо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51209" y="3785103"/>
            <a:ext cx="8772212" cy="987400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299" b="0" cap="all" spc="50" baseline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0136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тезиса = 4 фот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5"/>
          <p:cNvSpPr>
            <a:spLocks noGrp="1"/>
          </p:cNvSpPr>
          <p:nvPr>
            <p:ph type="pic" sz="quarter" idx="10"/>
          </p:nvPr>
        </p:nvSpPr>
        <p:spPr>
          <a:xfrm>
            <a:off x="3041663" y="1680936"/>
            <a:ext cx="1458905" cy="1944907"/>
          </a:xfrm>
          <a:custGeom>
            <a:avLst/>
            <a:gdLst>
              <a:gd name="connsiteX0" fmla="*/ 2917810 w 2917810"/>
              <a:gd name="connsiteY0" fmla="*/ 0 h 2917810"/>
              <a:gd name="connsiteX1" fmla="*/ 2917810 w 2917810"/>
              <a:gd name="connsiteY1" fmla="*/ 2273904 h 2917810"/>
              <a:gd name="connsiteX2" fmla="*/ 2899411 w 2917810"/>
              <a:gd name="connsiteY2" fmla="*/ 2276712 h 2917810"/>
              <a:gd name="connsiteX3" fmla="*/ 2276712 w 2917810"/>
              <a:gd name="connsiteY3" fmla="*/ 2899411 h 2917810"/>
              <a:gd name="connsiteX4" fmla="*/ 2273904 w 2917810"/>
              <a:gd name="connsiteY4" fmla="*/ 2917810 h 2917810"/>
              <a:gd name="connsiteX5" fmla="*/ 0 w 2917810"/>
              <a:gd name="connsiteY5" fmla="*/ 2917810 h 2917810"/>
              <a:gd name="connsiteX6" fmla="*/ 374 w 2917810"/>
              <a:gd name="connsiteY6" fmla="*/ 2902997 h 2917810"/>
              <a:gd name="connsiteX7" fmla="*/ 2902997 w 2917810"/>
              <a:gd name="connsiteY7" fmla="*/ 374 h 2917810"/>
              <a:gd name="connsiteX8" fmla="*/ 2917810 w 2917810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0">
                <a:moveTo>
                  <a:pt x="2917810" y="0"/>
                </a:moveTo>
                <a:lnTo>
                  <a:pt x="2917810" y="2273904"/>
                </a:lnTo>
                <a:lnTo>
                  <a:pt x="2899411" y="2276712"/>
                </a:lnTo>
                <a:cubicBezTo>
                  <a:pt x="2586852" y="2340671"/>
                  <a:pt x="2340671" y="2586852"/>
                  <a:pt x="2276712" y="2899411"/>
                </a:cubicBezTo>
                <a:lnTo>
                  <a:pt x="2273904" y="2917810"/>
                </a:lnTo>
                <a:lnTo>
                  <a:pt x="0" y="2917810"/>
                </a:lnTo>
                <a:lnTo>
                  <a:pt x="374" y="2902997"/>
                </a:lnTo>
                <a:cubicBezTo>
                  <a:pt x="79799" y="1336143"/>
                  <a:pt x="1336143" y="79798"/>
                  <a:pt x="2902997" y="374"/>
                </a:cubicBezTo>
                <a:lnTo>
                  <a:pt x="291781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4643440" y="1680936"/>
            <a:ext cx="1458905" cy="1944907"/>
          </a:xfrm>
          <a:custGeom>
            <a:avLst/>
            <a:gdLst>
              <a:gd name="connsiteX0" fmla="*/ 0 w 2917811"/>
              <a:gd name="connsiteY0" fmla="*/ 0 h 2917810"/>
              <a:gd name="connsiteX1" fmla="*/ 14813 w 2917811"/>
              <a:gd name="connsiteY1" fmla="*/ 374 h 2917810"/>
              <a:gd name="connsiteX2" fmla="*/ 2917436 w 2917811"/>
              <a:gd name="connsiteY2" fmla="*/ 2902997 h 2917810"/>
              <a:gd name="connsiteX3" fmla="*/ 2917811 w 2917811"/>
              <a:gd name="connsiteY3" fmla="*/ 2917810 h 2917810"/>
              <a:gd name="connsiteX4" fmla="*/ 643906 w 2917811"/>
              <a:gd name="connsiteY4" fmla="*/ 2917810 h 2917810"/>
              <a:gd name="connsiteX5" fmla="*/ 641098 w 2917811"/>
              <a:gd name="connsiteY5" fmla="*/ 2899411 h 2917810"/>
              <a:gd name="connsiteX6" fmla="*/ 18399 w 2917811"/>
              <a:gd name="connsiteY6" fmla="*/ 2276712 h 2917810"/>
              <a:gd name="connsiteX7" fmla="*/ 0 w 2917811"/>
              <a:gd name="connsiteY7" fmla="*/ 2273904 h 2917810"/>
              <a:gd name="connsiteX8" fmla="*/ 0 w 2917811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0">
                <a:moveTo>
                  <a:pt x="0" y="0"/>
                </a:moveTo>
                <a:lnTo>
                  <a:pt x="14813" y="374"/>
                </a:lnTo>
                <a:cubicBezTo>
                  <a:pt x="1581668" y="79798"/>
                  <a:pt x="2838012" y="1336143"/>
                  <a:pt x="2917436" y="2902997"/>
                </a:cubicBezTo>
                <a:lnTo>
                  <a:pt x="2917811" y="2917810"/>
                </a:lnTo>
                <a:lnTo>
                  <a:pt x="643906" y="2917810"/>
                </a:lnTo>
                <a:lnTo>
                  <a:pt x="641098" y="2899411"/>
                </a:lnTo>
                <a:cubicBezTo>
                  <a:pt x="577139" y="2586852"/>
                  <a:pt x="330958" y="2340671"/>
                  <a:pt x="18399" y="2276712"/>
                </a:cubicBezTo>
                <a:lnTo>
                  <a:pt x="0" y="2273904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Рисунок 10"/>
          <p:cNvSpPr>
            <a:spLocks noGrp="1"/>
          </p:cNvSpPr>
          <p:nvPr>
            <p:ph type="pic" sz="quarter" idx="12"/>
          </p:nvPr>
        </p:nvSpPr>
        <p:spPr>
          <a:xfrm>
            <a:off x="3041663" y="3816315"/>
            <a:ext cx="1458905" cy="1944907"/>
          </a:xfrm>
          <a:custGeom>
            <a:avLst/>
            <a:gdLst>
              <a:gd name="connsiteX0" fmla="*/ 0 w 2917810"/>
              <a:gd name="connsiteY0" fmla="*/ 0 h 2917811"/>
              <a:gd name="connsiteX1" fmla="*/ 2273904 w 2917810"/>
              <a:gd name="connsiteY1" fmla="*/ 0 h 2917811"/>
              <a:gd name="connsiteX2" fmla="*/ 2276712 w 2917810"/>
              <a:gd name="connsiteY2" fmla="*/ 18399 h 2917811"/>
              <a:gd name="connsiteX3" fmla="*/ 2899411 w 2917810"/>
              <a:gd name="connsiteY3" fmla="*/ 641098 h 2917811"/>
              <a:gd name="connsiteX4" fmla="*/ 2917810 w 2917810"/>
              <a:gd name="connsiteY4" fmla="*/ 643906 h 2917811"/>
              <a:gd name="connsiteX5" fmla="*/ 2917810 w 2917810"/>
              <a:gd name="connsiteY5" fmla="*/ 2917811 h 2917811"/>
              <a:gd name="connsiteX6" fmla="*/ 2902997 w 2917810"/>
              <a:gd name="connsiteY6" fmla="*/ 2917436 h 2917811"/>
              <a:gd name="connsiteX7" fmla="*/ 374 w 2917810"/>
              <a:gd name="connsiteY7" fmla="*/ 14813 h 2917811"/>
              <a:gd name="connsiteX8" fmla="*/ 0 w 2917810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1">
                <a:moveTo>
                  <a:pt x="0" y="0"/>
                </a:moveTo>
                <a:lnTo>
                  <a:pt x="2273904" y="0"/>
                </a:lnTo>
                <a:lnTo>
                  <a:pt x="2276712" y="18399"/>
                </a:lnTo>
                <a:cubicBezTo>
                  <a:pt x="2340671" y="330958"/>
                  <a:pt x="2586852" y="577140"/>
                  <a:pt x="2899411" y="641098"/>
                </a:cubicBezTo>
                <a:lnTo>
                  <a:pt x="2917810" y="643906"/>
                </a:lnTo>
                <a:lnTo>
                  <a:pt x="2917810" y="2917811"/>
                </a:lnTo>
                <a:lnTo>
                  <a:pt x="2902997" y="2917436"/>
                </a:lnTo>
                <a:cubicBezTo>
                  <a:pt x="1336143" y="2838012"/>
                  <a:pt x="79799" y="1581668"/>
                  <a:pt x="374" y="14813"/>
                </a:cubicBez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Рисунок 11"/>
          <p:cNvSpPr>
            <a:spLocks noGrp="1"/>
          </p:cNvSpPr>
          <p:nvPr>
            <p:ph type="pic" sz="quarter" idx="13"/>
          </p:nvPr>
        </p:nvSpPr>
        <p:spPr>
          <a:xfrm>
            <a:off x="4643440" y="3816315"/>
            <a:ext cx="1458905" cy="1944907"/>
          </a:xfrm>
          <a:custGeom>
            <a:avLst/>
            <a:gdLst>
              <a:gd name="connsiteX0" fmla="*/ 643906 w 2917811"/>
              <a:gd name="connsiteY0" fmla="*/ 0 h 2917811"/>
              <a:gd name="connsiteX1" fmla="*/ 2917811 w 2917811"/>
              <a:gd name="connsiteY1" fmla="*/ 0 h 2917811"/>
              <a:gd name="connsiteX2" fmla="*/ 2917436 w 2917811"/>
              <a:gd name="connsiteY2" fmla="*/ 14813 h 2917811"/>
              <a:gd name="connsiteX3" fmla="*/ 14813 w 2917811"/>
              <a:gd name="connsiteY3" fmla="*/ 2917436 h 2917811"/>
              <a:gd name="connsiteX4" fmla="*/ 0 w 2917811"/>
              <a:gd name="connsiteY4" fmla="*/ 2917811 h 2917811"/>
              <a:gd name="connsiteX5" fmla="*/ 0 w 2917811"/>
              <a:gd name="connsiteY5" fmla="*/ 643906 h 2917811"/>
              <a:gd name="connsiteX6" fmla="*/ 18399 w 2917811"/>
              <a:gd name="connsiteY6" fmla="*/ 641098 h 2917811"/>
              <a:gd name="connsiteX7" fmla="*/ 641098 w 2917811"/>
              <a:gd name="connsiteY7" fmla="*/ 18399 h 2917811"/>
              <a:gd name="connsiteX8" fmla="*/ 643906 w 2917811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1">
                <a:moveTo>
                  <a:pt x="643906" y="0"/>
                </a:moveTo>
                <a:lnTo>
                  <a:pt x="2917811" y="0"/>
                </a:lnTo>
                <a:lnTo>
                  <a:pt x="2917436" y="14813"/>
                </a:lnTo>
                <a:cubicBezTo>
                  <a:pt x="2838012" y="1581668"/>
                  <a:pt x="1581668" y="2838012"/>
                  <a:pt x="14813" y="2917436"/>
                </a:cubicBezTo>
                <a:lnTo>
                  <a:pt x="0" y="2917811"/>
                </a:lnTo>
                <a:lnTo>
                  <a:pt x="0" y="643906"/>
                </a:lnTo>
                <a:lnTo>
                  <a:pt x="18399" y="641098"/>
                </a:lnTo>
                <a:cubicBezTo>
                  <a:pt x="330958" y="577140"/>
                  <a:pt x="577139" y="330958"/>
                  <a:pt x="641098" y="18399"/>
                </a:cubicBezTo>
                <a:lnTo>
                  <a:pt x="643906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872061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96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аймлайн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888255"/>
            <a:ext cx="3905250" cy="55413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872061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250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Ноутбу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185561" y="2276980"/>
            <a:ext cx="2712798" cy="196576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872061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59388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Ноутбук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85324" y="2170581"/>
            <a:ext cx="3856471" cy="279449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872061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9699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траница сай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32212" y="1622184"/>
            <a:ext cx="3957638" cy="39427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872061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0882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март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79443" y="1665598"/>
            <a:ext cx="2902353" cy="637207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872061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5274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мартфон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804849" y="2484058"/>
            <a:ext cx="1536298" cy="337291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592147" y="2484058"/>
            <a:ext cx="1536298" cy="337291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268140" y="2484058"/>
            <a:ext cx="1536298" cy="337291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031620" y="2484058"/>
            <a:ext cx="1536298" cy="337291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55627" y="2484058"/>
            <a:ext cx="1536298" cy="337291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872061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8648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Фото на весь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0315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Шаблон обычной страницы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6902269" cy="87206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053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на весь слайд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9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на весь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44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ложка зеленая с цветным гербо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51209" y="3785103"/>
            <a:ext cx="8772212" cy="987400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299" b="0" cap="all" spc="50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966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лист - серы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7DFF16B1-5393-4D05-B8E8-9BC78E508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09" y="3785103"/>
            <a:ext cx="8772212" cy="987400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299" b="0" cap="all" spc="50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910421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лист - зелены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30F7ED2F-CBC8-4C80-BC18-8EC0EDF449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09" y="3785103"/>
            <a:ext cx="8772212" cy="987400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299" b="0" cap="all" spc="50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213743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дна фотография крупно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" y="886166"/>
            <a:ext cx="4371474" cy="569822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872061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854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886755"/>
            <a:ext cx="2286000" cy="554269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286000" y="886755"/>
            <a:ext cx="2286000" cy="554269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72000" y="886755"/>
            <a:ext cx="2286000" cy="554269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858000" y="886755"/>
            <a:ext cx="2286000" cy="554269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872061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2021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ллаж из 1 фото справа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872061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12" name="AutoShape 3"/>
          <p:cNvSpPr>
            <a:spLocks noChangeAspect="1" noChangeArrowheads="1" noTextEdit="1"/>
          </p:cNvSpPr>
          <p:nvPr userDrawn="1"/>
        </p:nvSpPr>
        <p:spPr bwMode="auto">
          <a:xfrm>
            <a:off x="4959802" y="1794550"/>
            <a:ext cx="4184201" cy="1035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</a:bodyPr>
          <a:lstStyle/>
          <a:p>
            <a:pPr defTabSz="228554"/>
            <a:endParaRPr lang="ru-RU" sz="450">
              <a:solidFill>
                <a:srgbClr val="000000"/>
              </a:solidFill>
            </a:endParaRPr>
          </a:p>
        </p:txBody>
      </p:sp>
      <p:sp>
        <p:nvSpPr>
          <p:cNvPr id="45" name="Рисунок 44"/>
          <p:cNvSpPr>
            <a:spLocks noGrp="1"/>
          </p:cNvSpPr>
          <p:nvPr>
            <p:ph type="pic" sz="quarter" idx="15"/>
          </p:nvPr>
        </p:nvSpPr>
        <p:spPr>
          <a:xfrm>
            <a:off x="4133540" y="871936"/>
            <a:ext cx="5018401" cy="5723792"/>
          </a:xfrm>
          <a:custGeom>
            <a:avLst/>
            <a:gdLst>
              <a:gd name="connsiteX0" fmla="*/ 4581466 w 10036801"/>
              <a:gd name="connsiteY0" fmla="*/ 325465 h 8587014"/>
              <a:gd name="connsiteX1" fmla="*/ 4583738 w 10036801"/>
              <a:gd name="connsiteY1" fmla="*/ 3509894 h 8587014"/>
              <a:gd name="connsiteX2" fmla="*/ 740114 w 10036801"/>
              <a:gd name="connsiteY2" fmla="*/ 7200152 h 8587014"/>
              <a:gd name="connsiteX3" fmla="*/ 712274 w 10036801"/>
              <a:gd name="connsiteY3" fmla="*/ 4064707 h 8587014"/>
              <a:gd name="connsiteX4" fmla="*/ 7167563 w 10036801"/>
              <a:gd name="connsiteY4" fmla="*/ 291742 h 8587014"/>
              <a:gd name="connsiteX5" fmla="*/ 7200220 w 10036801"/>
              <a:gd name="connsiteY5" fmla="*/ 6168441 h 8587014"/>
              <a:gd name="connsiteX6" fmla="*/ 4730468 w 10036801"/>
              <a:gd name="connsiteY6" fmla="*/ 8570686 h 8587014"/>
              <a:gd name="connsiteX7" fmla="*/ 27840 w 10036801"/>
              <a:gd name="connsiteY7" fmla="*/ 8587014 h 8587014"/>
              <a:gd name="connsiteX8" fmla="*/ 0 w 10036801"/>
              <a:gd name="connsiteY8" fmla="*/ 7198727 h 8587014"/>
              <a:gd name="connsiteX9" fmla="*/ 550354 w 10036801"/>
              <a:gd name="connsiteY9" fmla="*/ 6643914 h 8587014"/>
              <a:gd name="connsiteX10" fmla="*/ 550354 w 10036801"/>
              <a:gd name="connsiteY10" fmla="*/ 7623629 h 8587014"/>
              <a:gd name="connsiteX11" fmla="*/ 4763125 w 10036801"/>
              <a:gd name="connsiteY11" fmla="*/ 3541486 h 8587014"/>
              <a:gd name="connsiteX12" fmla="*/ 4763125 w 10036801"/>
              <a:gd name="connsiteY12" fmla="*/ 2610757 h 8587014"/>
              <a:gd name="connsiteX13" fmla="*/ 10036801 w 10036801"/>
              <a:gd name="connsiteY13" fmla="*/ 0 h 8587014"/>
              <a:gd name="connsiteX14" fmla="*/ 10036801 w 10036801"/>
              <a:gd name="connsiteY14" fmla="*/ 7819799 h 8587014"/>
              <a:gd name="connsiteX15" fmla="*/ 9253483 w 10036801"/>
              <a:gd name="connsiteY15" fmla="*/ 8570685 h 8587014"/>
              <a:gd name="connsiteX16" fmla="*/ 4991726 w 10036801"/>
              <a:gd name="connsiteY16" fmla="*/ 8570684 h 8587014"/>
              <a:gd name="connsiteX17" fmla="*/ 7424683 w 10036801"/>
              <a:gd name="connsiteY17" fmla="*/ 6219371 h 8587014"/>
              <a:gd name="connsiteX18" fmla="*/ 7392024 w 10036801"/>
              <a:gd name="connsiteY18" fmla="*/ 2578100 h 8587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36801" h="8587014">
                <a:moveTo>
                  <a:pt x="4581466" y="325465"/>
                </a:moveTo>
                <a:cubicBezTo>
                  <a:pt x="4582223" y="1386942"/>
                  <a:pt x="4582981" y="2448418"/>
                  <a:pt x="4583738" y="3509894"/>
                </a:cubicBezTo>
                <a:lnTo>
                  <a:pt x="740114" y="7200152"/>
                </a:lnTo>
                <a:cubicBezTo>
                  <a:pt x="737392" y="6220702"/>
                  <a:pt x="757848" y="4146410"/>
                  <a:pt x="712274" y="4064707"/>
                </a:cubicBezTo>
                <a:close/>
                <a:moveTo>
                  <a:pt x="7167563" y="291742"/>
                </a:moveTo>
                <a:lnTo>
                  <a:pt x="7200220" y="6168441"/>
                </a:lnTo>
                <a:lnTo>
                  <a:pt x="4730468" y="8570686"/>
                </a:lnTo>
                <a:lnTo>
                  <a:pt x="27840" y="8587014"/>
                </a:lnTo>
                <a:cubicBezTo>
                  <a:pt x="25118" y="7607564"/>
                  <a:pt x="45574" y="7280430"/>
                  <a:pt x="0" y="7198727"/>
                </a:cubicBezTo>
                <a:lnTo>
                  <a:pt x="550354" y="6643914"/>
                </a:lnTo>
                <a:lnTo>
                  <a:pt x="550354" y="7623629"/>
                </a:lnTo>
                <a:lnTo>
                  <a:pt x="4763125" y="3541486"/>
                </a:lnTo>
                <a:lnTo>
                  <a:pt x="4763125" y="2610757"/>
                </a:lnTo>
                <a:close/>
                <a:moveTo>
                  <a:pt x="10036801" y="0"/>
                </a:moveTo>
                <a:lnTo>
                  <a:pt x="10036801" y="7819799"/>
                </a:lnTo>
                <a:lnTo>
                  <a:pt x="9253483" y="8570685"/>
                </a:lnTo>
                <a:lnTo>
                  <a:pt x="4991726" y="8570684"/>
                </a:lnTo>
                <a:lnTo>
                  <a:pt x="7424683" y="6219371"/>
                </a:lnTo>
                <a:lnTo>
                  <a:pt x="7392024" y="257810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4" name="Нижний колонтитул 6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5" name="Номер слайда 6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882" y="6602731"/>
            <a:ext cx="4638294" cy="25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260" y="6602730"/>
            <a:ext cx="632460" cy="25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238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627367"/>
            <a:ext cx="4763433" cy="2306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cap="all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defTabSz="228554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725" y="6627367"/>
            <a:ext cx="405931" cy="2306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defTabSz="228554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228554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47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8" r:id="rId1"/>
    <p:sldLayoutId id="2147484610" r:id="rId2"/>
    <p:sldLayoutId id="2147484611" r:id="rId3"/>
    <p:sldLayoutId id="2147484612" r:id="rId4"/>
    <p:sldLayoutId id="2147484613" r:id="rId5"/>
    <p:sldLayoutId id="2147484614" r:id="rId6"/>
    <p:sldLayoutId id="2147484615" r:id="rId7"/>
    <p:sldLayoutId id="2147484616" r:id="rId8"/>
    <p:sldLayoutId id="2147484617" r:id="rId9"/>
    <p:sldLayoutId id="2147484618" r:id="rId10"/>
    <p:sldLayoutId id="2147484619" r:id="rId11"/>
    <p:sldLayoutId id="2147484620" r:id="rId12"/>
    <p:sldLayoutId id="2147484621" r:id="rId13"/>
    <p:sldLayoutId id="2147484622" r:id="rId14"/>
    <p:sldLayoutId id="2147484623" r:id="rId15"/>
    <p:sldLayoutId id="2147484624" r:id="rId16"/>
    <p:sldLayoutId id="2147484625" r:id="rId17"/>
    <p:sldLayoutId id="2147484627" r:id="rId18"/>
    <p:sldLayoutId id="2147484628" r:id="rId19"/>
    <p:sldLayoutId id="2147484629" r:id="rId20"/>
    <p:sldLayoutId id="2147484630" r:id="rId21"/>
    <p:sldLayoutId id="2147484631" r:id="rId22"/>
    <p:sldLayoutId id="2147484632" r:id="rId23"/>
    <p:sldLayoutId id="2147484633" r:id="rId24"/>
    <p:sldLayoutId id="2147484634" r:id="rId25"/>
    <p:sldLayoutId id="2147484636" r:id="rId26"/>
  </p:sldLayoutIdLst>
  <p:hf hdr="0" dt="0"/>
  <p:txStyles>
    <p:titleStyle>
      <a:lvl1pPr algn="l" defTabSz="68565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71412" indent="-171412" algn="l" defTabSz="68565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14238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57064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199890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542716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885542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68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92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7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6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52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78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02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28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54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80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06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241">
          <p15:clr>
            <a:srgbClr val="F26B43"/>
          </p15:clr>
        </p15:guide>
        <p15:guide id="2" pos="5761">
          <p15:clr>
            <a:srgbClr val="F26B43"/>
          </p15:clr>
        </p15:guide>
        <p15:guide id="3" orient="horz" pos="162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882" y="6602731"/>
            <a:ext cx="4638294" cy="25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260" y="6602730"/>
            <a:ext cx="632460" cy="25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98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8" r:id="rId1"/>
    <p:sldLayoutId id="2147484639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ustoms.gov.ru/" TargetMode="Externa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209" y="1920240"/>
            <a:ext cx="8772212" cy="4541520"/>
          </a:xfrm>
        </p:spPr>
        <p:txBody>
          <a:bodyPr/>
          <a:lstStyle/>
          <a:p>
            <a:pPr algn="ctr"/>
            <a:r>
              <a:rPr lang="ru-RU" sz="2400" b="1" dirty="0"/>
              <a:t>Об обязательном представлении статистических форм при взаимной торговле с государствами-членами ЕАЭС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СТАРШИЙ ГОСУДАРСТВЕННЫЙ ТАМОЖЕННЫЙ ИНСПЕКТОР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 отделения таможенной статистики </a:t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службы таможенного контроля после выпуска товаров</a:t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ВЛАДИМИРСКОЙ ТАМОЖНИ</a:t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АЛЕКСАНДРОВА ЛЮДМИЛА БОРИСОВНА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13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cs typeface="Times New Roman" pitchFamily="18" charset="0"/>
              </a:rPr>
              <a:t>Основное законодательство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73707" y="1064525"/>
            <a:ext cx="74107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Решение Коллегии Евразийской экономической комиссии от 25.12.2018 № 210 «Об утверждении Методологии ведения статистики взаимной торговли товарами государств - членов Евразийского экономического союза и Методологии ведения таможенной статистики внешней торговли товарами государств - членов Евразийского экономического союза» </a:t>
            </a:r>
          </a:p>
          <a:p>
            <a:pPr algn="just">
              <a:buFontTx/>
              <a:buChar char="-"/>
            </a:pPr>
            <a:endParaRPr lang="ru-RU" sz="2000" dirty="0" smtClean="0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Статья 278 Федерального закона от 03.08.2018 № 289 </a:t>
            </a:r>
            <a:br>
              <a:rPr lang="ru-RU" sz="2000" dirty="0" smtClean="0">
                <a:latin typeface="Calibri" pitchFamily="34" charset="0"/>
                <a:cs typeface="Times New Roman" pitchFamily="18" charset="0"/>
              </a:rPr>
            </a:b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«О таможенном регулировании в Российской Федерации и о внесении изменений в отдельные законодательные акты Российской Федерации»</a:t>
            </a:r>
          </a:p>
          <a:p>
            <a:pPr algn="just">
              <a:buFontTx/>
              <a:buChar char="-"/>
            </a:pPr>
            <a:endParaRPr lang="ru-RU" sz="2000" dirty="0" smtClean="0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Постановление Правительства РФ от 19.06.2020  № 891 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Calibri" pitchFamily="34" charset="0"/>
                <a:cs typeface="Times New Roman" pitchFamily="18" charset="0"/>
              </a:rPr>
            </a:b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О порядке ведения статистики взаимной торговли товарами Российской Федерации с государствами – членами Евразийского экономического союза и признании утратившим силу постановления Правительства Российской Федерации от 7 декабря 2015 г. № 1329»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473315" y="3243857"/>
            <a:ext cx="681821" cy="681821"/>
            <a:chOff x="4779934" y="5195550"/>
            <a:chExt cx="1363878" cy="1363878"/>
          </a:xfrm>
        </p:grpSpPr>
        <p:sp>
          <p:nvSpPr>
            <p:cNvPr id="5" name="Freeform 10"/>
            <p:cNvSpPr>
              <a:spLocks/>
            </p:cNvSpPr>
            <p:nvPr/>
          </p:nvSpPr>
          <p:spPr bwMode="auto">
            <a:xfrm>
              <a:off x="4779934" y="5195550"/>
              <a:ext cx="1363878" cy="1363878"/>
            </a:xfrm>
            <a:custGeom>
              <a:avLst/>
              <a:gdLst>
                <a:gd name="T0" fmla="*/ 2397 w 2403"/>
                <a:gd name="T1" fmla="*/ 1325 h 2402"/>
                <a:gd name="T2" fmla="*/ 2365 w 2403"/>
                <a:gd name="T3" fmla="*/ 1502 h 2402"/>
                <a:gd name="T4" fmla="*/ 2309 w 2403"/>
                <a:gd name="T5" fmla="*/ 1670 h 2402"/>
                <a:gd name="T6" fmla="*/ 2229 w 2403"/>
                <a:gd name="T7" fmla="*/ 1824 h 2402"/>
                <a:gd name="T8" fmla="*/ 2129 w 2403"/>
                <a:gd name="T9" fmla="*/ 1966 h 2402"/>
                <a:gd name="T10" fmla="*/ 2009 w 2403"/>
                <a:gd name="T11" fmla="*/ 2091 h 2402"/>
                <a:gd name="T12" fmla="*/ 1873 w 2403"/>
                <a:gd name="T13" fmla="*/ 2198 h 2402"/>
                <a:gd name="T14" fmla="*/ 1722 w 2403"/>
                <a:gd name="T15" fmla="*/ 2285 h 2402"/>
                <a:gd name="T16" fmla="*/ 1559 w 2403"/>
                <a:gd name="T17" fmla="*/ 2349 h 2402"/>
                <a:gd name="T18" fmla="*/ 1385 w 2403"/>
                <a:gd name="T19" fmla="*/ 2389 h 2402"/>
                <a:gd name="T20" fmla="*/ 1201 w 2403"/>
                <a:gd name="T21" fmla="*/ 2402 h 2402"/>
                <a:gd name="T22" fmla="*/ 1018 w 2403"/>
                <a:gd name="T23" fmla="*/ 2389 h 2402"/>
                <a:gd name="T24" fmla="*/ 845 w 2403"/>
                <a:gd name="T25" fmla="*/ 2349 h 2402"/>
                <a:gd name="T26" fmla="*/ 681 w 2403"/>
                <a:gd name="T27" fmla="*/ 2285 h 2402"/>
                <a:gd name="T28" fmla="*/ 530 w 2403"/>
                <a:gd name="T29" fmla="*/ 2198 h 2402"/>
                <a:gd name="T30" fmla="*/ 394 w 2403"/>
                <a:gd name="T31" fmla="*/ 2091 h 2402"/>
                <a:gd name="T32" fmla="*/ 274 w 2403"/>
                <a:gd name="T33" fmla="*/ 1966 h 2402"/>
                <a:gd name="T34" fmla="*/ 174 w 2403"/>
                <a:gd name="T35" fmla="*/ 1824 h 2402"/>
                <a:gd name="T36" fmla="*/ 94 w 2403"/>
                <a:gd name="T37" fmla="*/ 1670 h 2402"/>
                <a:gd name="T38" fmla="*/ 38 w 2403"/>
                <a:gd name="T39" fmla="*/ 1502 h 2402"/>
                <a:gd name="T40" fmla="*/ 6 w 2403"/>
                <a:gd name="T41" fmla="*/ 1325 h 2402"/>
                <a:gd name="T42" fmla="*/ 2 w 2403"/>
                <a:gd name="T43" fmla="*/ 1139 h 2402"/>
                <a:gd name="T44" fmla="*/ 25 w 2403"/>
                <a:gd name="T45" fmla="*/ 960 h 2402"/>
                <a:gd name="T46" fmla="*/ 73 w 2403"/>
                <a:gd name="T47" fmla="*/ 789 h 2402"/>
                <a:gd name="T48" fmla="*/ 145 w 2403"/>
                <a:gd name="T49" fmla="*/ 630 h 2402"/>
                <a:gd name="T50" fmla="*/ 239 w 2403"/>
                <a:gd name="T51" fmla="*/ 483 h 2402"/>
                <a:gd name="T52" fmla="*/ 352 w 2403"/>
                <a:gd name="T53" fmla="*/ 352 h 2402"/>
                <a:gd name="T54" fmla="*/ 483 w 2403"/>
                <a:gd name="T55" fmla="*/ 239 h 2402"/>
                <a:gd name="T56" fmla="*/ 629 w 2403"/>
                <a:gd name="T57" fmla="*/ 146 h 2402"/>
                <a:gd name="T58" fmla="*/ 788 w 2403"/>
                <a:gd name="T59" fmla="*/ 73 h 2402"/>
                <a:gd name="T60" fmla="*/ 959 w 2403"/>
                <a:gd name="T61" fmla="*/ 24 h 2402"/>
                <a:gd name="T62" fmla="*/ 1140 w 2403"/>
                <a:gd name="T63" fmla="*/ 1 h 2402"/>
                <a:gd name="T64" fmla="*/ 1324 w 2403"/>
                <a:gd name="T65" fmla="*/ 7 h 2402"/>
                <a:gd name="T66" fmla="*/ 1502 w 2403"/>
                <a:gd name="T67" fmla="*/ 37 h 2402"/>
                <a:gd name="T68" fmla="*/ 1669 w 2403"/>
                <a:gd name="T69" fmla="*/ 95 h 2402"/>
                <a:gd name="T70" fmla="*/ 1825 w 2403"/>
                <a:gd name="T71" fmla="*/ 173 h 2402"/>
                <a:gd name="T72" fmla="*/ 1966 w 2403"/>
                <a:gd name="T73" fmla="*/ 275 h 2402"/>
                <a:gd name="T74" fmla="*/ 2090 w 2403"/>
                <a:gd name="T75" fmla="*/ 394 h 2402"/>
                <a:gd name="T76" fmla="*/ 2197 w 2403"/>
                <a:gd name="T77" fmla="*/ 530 h 2402"/>
                <a:gd name="T78" fmla="*/ 2284 w 2403"/>
                <a:gd name="T79" fmla="*/ 680 h 2402"/>
                <a:gd name="T80" fmla="*/ 2349 w 2403"/>
                <a:gd name="T81" fmla="*/ 844 h 2402"/>
                <a:gd name="T82" fmla="*/ 2388 w 2403"/>
                <a:gd name="T83" fmla="*/ 1019 h 2402"/>
                <a:gd name="T84" fmla="*/ 2403 w 2403"/>
                <a:gd name="T85" fmla="*/ 1202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03" h="2402">
                  <a:moveTo>
                    <a:pt x="2403" y="1202"/>
                  </a:moveTo>
                  <a:lnTo>
                    <a:pt x="2401" y="1264"/>
                  </a:lnTo>
                  <a:lnTo>
                    <a:pt x="2397" y="1325"/>
                  </a:lnTo>
                  <a:lnTo>
                    <a:pt x="2388" y="1384"/>
                  </a:lnTo>
                  <a:lnTo>
                    <a:pt x="2378" y="1444"/>
                  </a:lnTo>
                  <a:lnTo>
                    <a:pt x="2365" y="1502"/>
                  </a:lnTo>
                  <a:lnTo>
                    <a:pt x="2349" y="1559"/>
                  </a:lnTo>
                  <a:lnTo>
                    <a:pt x="2330" y="1614"/>
                  </a:lnTo>
                  <a:lnTo>
                    <a:pt x="2309" y="1670"/>
                  </a:lnTo>
                  <a:lnTo>
                    <a:pt x="2284" y="1723"/>
                  </a:lnTo>
                  <a:lnTo>
                    <a:pt x="2258" y="1774"/>
                  </a:lnTo>
                  <a:lnTo>
                    <a:pt x="2229" y="1824"/>
                  </a:lnTo>
                  <a:lnTo>
                    <a:pt x="2197" y="1874"/>
                  </a:lnTo>
                  <a:lnTo>
                    <a:pt x="2164" y="1920"/>
                  </a:lnTo>
                  <a:lnTo>
                    <a:pt x="2129" y="1966"/>
                  </a:lnTo>
                  <a:lnTo>
                    <a:pt x="2090" y="2010"/>
                  </a:lnTo>
                  <a:lnTo>
                    <a:pt x="2051" y="2052"/>
                  </a:lnTo>
                  <a:lnTo>
                    <a:pt x="2009" y="2091"/>
                  </a:lnTo>
                  <a:lnTo>
                    <a:pt x="1966" y="2129"/>
                  </a:lnTo>
                  <a:lnTo>
                    <a:pt x="1921" y="2165"/>
                  </a:lnTo>
                  <a:lnTo>
                    <a:pt x="1873" y="2198"/>
                  </a:lnTo>
                  <a:lnTo>
                    <a:pt x="1825" y="2229"/>
                  </a:lnTo>
                  <a:lnTo>
                    <a:pt x="1774" y="2258"/>
                  </a:lnTo>
                  <a:lnTo>
                    <a:pt x="1722" y="2285"/>
                  </a:lnTo>
                  <a:lnTo>
                    <a:pt x="1669" y="2308"/>
                  </a:lnTo>
                  <a:lnTo>
                    <a:pt x="1615" y="2330"/>
                  </a:lnTo>
                  <a:lnTo>
                    <a:pt x="1559" y="2349"/>
                  </a:lnTo>
                  <a:lnTo>
                    <a:pt x="1502" y="2365"/>
                  </a:lnTo>
                  <a:lnTo>
                    <a:pt x="1444" y="2379"/>
                  </a:lnTo>
                  <a:lnTo>
                    <a:pt x="1385" y="2389"/>
                  </a:lnTo>
                  <a:lnTo>
                    <a:pt x="1324" y="2397"/>
                  </a:lnTo>
                  <a:lnTo>
                    <a:pt x="1263" y="2401"/>
                  </a:lnTo>
                  <a:lnTo>
                    <a:pt x="1201" y="2402"/>
                  </a:lnTo>
                  <a:lnTo>
                    <a:pt x="1140" y="2401"/>
                  </a:lnTo>
                  <a:lnTo>
                    <a:pt x="1079" y="2397"/>
                  </a:lnTo>
                  <a:lnTo>
                    <a:pt x="1018" y="2389"/>
                  </a:lnTo>
                  <a:lnTo>
                    <a:pt x="959" y="2379"/>
                  </a:lnTo>
                  <a:lnTo>
                    <a:pt x="901" y="2365"/>
                  </a:lnTo>
                  <a:lnTo>
                    <a:pt x="845" y="2349"/>
                  </a:lnTo>
                  <a:lnTo>
                    <a:pt x="788" y="2330"/>
                  </a:lnTo>
                  <a:lnTo>
                    <a:pt x="733" y="2308"/>
                  </a:lnTo>
                  <a:lnTo>
                    <a:pt x="681" y="2285"/>
                  </a:lnTo>
                  <a:lnTo>
                    <a:pt x="629" y="2258"/>
                  </a:lnTo>
                  <a:lnTo>
                    <a:pt x="578" y="2229"/>
                  </a:lnTo>
                  <a:lnTo>
                    <a:pt x="530" y="2198"/>
                  </a:lnTo>
                  <a:lnTo>
                    <a:pt x="483" y="2165"/>
                  </a:lnTo>
                  <a:lnTo>
                    <a:pt x="438" y="2129"/>
                  </a:lnTo>
                  <a:lnTo>
                    <a:pt x="394" y="2091"/>
                  </a:lnTo>
                  <a:lnTo>
                    <a:pt x="352" y="2052"/>
                  </a:lnTo>
                  <a:lnTo>
                    <a:pt x="312" y="2010"/>
                  </a:lnTo>
                  <a:lnTo>
                    <a:pt x="274" y="1966"/>
                  </a:lnTo>
                  <a:lnTo>
                    <a:pt x="239" y="1920"/>
                  </a:lnTo>
                  <a:lnTo>
                    <a:pt x="204" y="1874"/>
                  </a:lnTo>
                  <a:lnTo>
                    <a:pt x="174" y="1824"/>
                  </a:lnTo>
                  <a:lnTo>
                    <a:pt x="145" y="1774"/>
                  </a:lnTo>
                  <a:lnTo>
                    <a:pt x="119" y="1723"/>
                  </a:lnTo>
                  <a:lnTo>
                    <a:pt x="94" y="1670"/>
                  </a:lnTo>
                  <a:lnTo>
                    <a:pt x="73" y="1614"/>
                  </a:lnTo>
                  <a:lnTo>
                    <a:pt x="54" y="1559"/>
                  </a:lnTo>
                  <a:lnTo>
                    <a:pt x="38" y="1502"/>
                  </a:lnTo>
                  <a:lnTo>
                    <a:pt x="25" y="1444"/>
                  </a:lnTo>
                  <a:lnTo>
                    <a:pt x="13" y="1384"/>
                  </a:lnTo>
                  <a:lnTo>
                    <a:pt x="6" y="1325"/>
                  </a:lnTo>
                  <a:lnTo>
                    <a:pt x="2" y="1264"/>
                  </a:lnTo>
                  <a:lnTo>
                    <a:pt x="0" y="1202"/>
                  </a:lnTo>
                  <a:lnTo>
                    <a:pt x="2" y="1139"/>
                  </a:lnTo>
                  <a:lnTo>
                    <a:pt x="6" y="1079"/>
                  </a:lnTo>
                  <a:lnTo>
                    <a:pt x="13" y="1019"/>
                  </a:lnTo>
                  <a:lnTo>
                    <a:pt x="25" y="960"/>
                  </a:lnTo>
                  <a:lnTo>
                    <a:pt x="38" y="902"/>
                  </a:lnTo>
                  <a:lnTo>
                    <a:pt x="54" y="844"/>
                  </a:lnTo>
                  <a:lnTo>
                    <a:pt x="73" y="789"/>
                  </a:lnTo>
                  <a:lnTo>
                    <a:pt x="94" y="734"/>
                  </a:lnTo>
                  <a:lnTo>
                    <a:pt x="119" y="680"/>
                  </a:lnTo>
                  <a:lnTo>
                    <a:pt x="145" y="630"/>
                  </a:lnTo>
                  <a:lnTo>
                    <a:pt x="174" y="579"/>
                  </a:lnTo>
                  <a:lnTo>
                    <a:pt x="204" y="530"/>
                  </a:lnTo>
                  <a:lnTo>
                    <a:pt x="239" y="483"/>
                  </a:lnTo>
                  <a:lnTo>
                    <a:pt x="274" y="437"/>
                  </a:lnTo>
                  <a:lnTo>
                    <a:pt x="312" y="394"/>
                  </a:lnTo>
                  <a:lnTo>
                    <a:pt x="352" y="352"/>
                  </a:lnTo>
                  <a:lnTo>
                    <a:pt x="394" y="312"/>
                  </a:lnTo>
                  <a:lnTo>
                    <a:pt x="438" y="275"/>
                  </a:lnTo>
                  <a:lnTo>
                    <a:pt x="483" y="239"/>
                  </a:lnTo>
                  <a:lnTo>
                    <a:pt x="530" y="205"/>
                  </a:lnTo>
                  <a:lnTo>
                    <a:pt x="578" y="173"/>
                  </a:lnTo>
                  <a:lnTo>
                    <a:pt x="629" y="146"/>
                  </a:lnTo>
                  <a:lnTo>
                    <a:pt x="681" y="118"/>
                  </a:lnTo>
                  <a:lnTo>
                    <a:pt x="733" y="95"/>
                  </a:lnTo>
                  <a:lnTo>
                    <a:pt x="788" y="73"/>
                  </a:lnTo>
                  <a:lnTo>
                    <a:pt x="845" y="55"/>
                  </a:lnTo>
                  <a:lnTo>
                    <a:pt x="901" y="37"/>
                  </a:lnTo>
                  <a:lnTo>
                    <a:pt x="959" y="24"/>
                  </a:lnTo>
                  <a:lnTo>
                    <a:pt x="1018" y="14"/>
                  </a:lnTo>
                  <a:lnTo>
                    <a:pt x="1079" y="7"/>
                  </a:lnTo>
                  <a:lnTo>
                    <a:pt x="1140" y="1"/>
                  </a:lnTo>
                  <a:lnTo>
                    <a:pt x="1201" y="0"/>
                  </a:lnTo>
                  <a:lnTo>
                    <a:pt x="1263" y="1"/>
                  </a:lnTo>
                  <a:lnTo>
                    <a:pt x="1324" y="7"/>
                  </a:lnTo>
                  <a:lnTo>
                    <a:pt x="1385" y="14"/>
                  </a:lnTo>
                  <a:lnTo>
                    <a:pt x="1444" y="24"/>
                  </a:lnTo>
                  <a:lnTo>
                    <a:pt x="1502" y="37"/>
                  </a:lnTo>
                  <a:lnTo>
                    <a:pt x="1559" y="55"/>
                  </a:lnTo>
                  <a:lnTo>
                    <a:pt x="1615" y="73"/>
                  </a:lnTo>
                  <a:lnTo>
                    <a:pt x="1669" y="95"/>
                  </a:lnTo>
                  <a:lnTo>
                    <a:pt x="1722" y="118"/>
                  </a:lnTo>
                  <a:lnTo>
                    <a:pt x="1774" y="146"/>
                  </a:lnTo>
                  <a:lnTo>
                    <a:pt x="1825" y="173"/>
                  </a:lnTo>
                  <a:lnTo>
                    <a:pt x="1873" y="205"/>
                  </a:lnTo>
                  <a:lnTo>
                    <a:pt x="1921" y="239"/>
                  </a:lnTo>
                  <a:lnTo>
                    <a:pt x="1966" y="275"/>
                  </a:lnTo>
                  <a:lnTo>
                    <a:pt x="2009" y="312"/>
                  </a:lnTo>
                  <a:lnTo>
                    <a:pt x="2051" y="352"/>
                  </a:lnTo>
                  <a:lnTo>
                    <a:pt x="2090" y="394"/>
                  </a:lnTo>
                  <a:lnTo>
                    <a:pt x="2129" y="437"/>
                  </a:lnTo>
                  <a:lnTo>
                    <a:pt x="2164" y="483"/>
                  </a:lnTo>
                  <a:lnTo>
                    <a:pt x="2197" y="530"/>
                  </a:lnTo>
                  <a:lnTo>
                    <a:pt x="2229" y="579"/>
                  </a:lnTo>
                  <a:lnTo>
                    <a:pt x="2258" y="630"/>
                  </a:lnTo>
                  <a:lnTo>
                    <a:pt x="2284" y="680"/>
                  </a:lnTo>
                  <a:lnTo>
                    <a:pt x="2309" y="734"/>
                  </a:lnTo>
                  <a:lnTo>
                    <a:pt x="2330" y="789"/>
                  </a:lnTo>
                  <a:lnTo>
                    <a:pt x="2349" y="844"/>
                  </a:lnTo>
                  <a:lnTo>
                    <a:pt x="2365" y="902"/>
                  </a:lnTo>
                  <a:lnTo>
                    <a:pt x="2378" y="960"/>
                  </a:lnTo>
                  <a:lnTo>
                    <a:pt x="2388" y="1019"/>
                  </a:lnTo>
                  <a:lnTo>
                    <a:pt x="2397" y="1079"/>
                  </a:lnTo>
                  <a:lnTo>
                    <a:pt x="2401" y="1139"/>
                  </a:lnTo>
                  <a:lnTo>
                    <a:pt x="2403" y="12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2" tIns="22856" rIns="45712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450"/>
            </a:p>
          </p:txBody>
        </p:sp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4975746" y="5391363"/>
              <a:ext cx="972253" cy="972253"/>
            </a:xfrm>
            <a:custGeom>
              <a:avLst/>
              <a:gdLst>
                <a:gd name="T0" fmla="*/ 1707 w 1713"/>
                <a:gd name="T1" fmla="*/ 943 h 1712"/>
                <a:gd name="T2" fmla="*/ 1686 w 1713"/>
                <a:gd name="T3" fmla="*/ 1070 h 1712"/>
                <a:gd name="T4" fmla="*/ 1645 w 1713"/>
                <a:gd name="T5" fmla="*/ 1189 h 1712"/>
                <a:gd name="T6" fmla="*/ 1589 w 1713"/>
                <a:gd name="T7" fmla="*/ 1299 h 1712"/>
                <a:gd name="T8" fmla="*/ 1518 w 1713"/>
                <a:gd name="T9" fmla="*/ 1400 h 1712"/>
                <a:gd name="T10" fmla="*/ 1432 w 1713"/>
                <a:gd name="T11" fmla="*/ 1489 h 1712"/>
                <a:gd name="T12" fmla="*/ 1335 w 1713"/>
                <a:gd name="T13" fmla="*/ 1565 h 1712"/>
                <a:gd name="T14" fmla="*/ 1228 w 1713"/>
                <a:gd name="T15" fmla="*/ 1628 h 1712"/>
                <a:gd name="T16" fmla="*/ 1111 w 1713"/>
                <a:gd name="T17" fmla="*/ 1673 h 1712"/>
                <a:gd name="T18" fmla="*/ 986 w 1713"/>
                <a:gd name="T19" fmla="*/ 1702 h 1712"/>
                <a:gd name="T20" fmla="*/ 856 w 1713"/>
                <a:gd name="T21" fmla="*/ 1712 h 1712"/>
                <a:gd name="T22" fmla="*/ 725 w 1713"/>
                <a:gd name="T23" fmla="*/ 1702 h 1712"/>
                <a:gd name="T24" fmla="*/ 602 w 1713"/>
                <a:gd name="T25" fmla="*/ 1673 h 1712"/>
                <a:gd name="T26" fmla="*/ 485 w 1713"/>
                <a:gd name="T27" fmla="*/ 1628 h 1712"/>
                <a:gd name="T28" fmla="*/ 378 w 1713"/>
                <a:gd name="T29" fmla="*/ 1565 h 1712"/>
                <a:gd name="T30" fmla="*/ 281 w 1713"/>
                <a:gd name="T31" fmla="*/ 1489 h 1712"/>
                <a:gd name="T32" fmla="*/ 195 w 1713"/>
                <a:gd name="T33" fmla="*/ 1400 h 1712"/>
                <a:gd name="T34" fmla="*/ 124 w 1713"/>
                <a:gd name="T35" fmla="*/ 1299 h 1712"/>
                <a:gd name="T36" fmla="*/ 68 w 1713"/>
                <a:gd name="T37" fmla="*/ 1189 h 1712"/>
                <a:gd name="T38" fmla="*/ 27 w 1713"/>
                <a:gd name="T39" fmla="*/ 1070 h 1712"/>
                <a:gd name="T40" fmla="*/ 4 w 1713"/>
                <a:gd name="T41" fmla="*/ 943 h 1712"/>
                <a:gd name="T42" fmla="*/ 1 w 1713"/>
                <a:gd name="T43" fmla="*/ 812 h 1712"/>
                <a:gd name="T44" fmla="*/ 17 w 1713"/>
                <a:gd name="T45" fmla="*/ 683 h 1712"/>
                <a:gd name="T46" fmla="*/ 52 w 1713"/>
                <a:gd name="T47" fmla="*/ 562 h 1712"/>
                <a:gd name="T48" fmla="*/ 104 w 1713"/>
                <a:gd name="T49" fmla="*/ 447 h 1712"/>
                <a:gd name="T50" fmla="*/ 171 w 1713"/>
                <a:gd name="T51" fmla="*/ 343 h 1712"/>
                <a:gd name="T52" fmla="*/ 250 w 1713"/>
                <a:gd name="T53" fmla="*/ 250 h 1712"/>
                <a:gd name="T54" fmla="*/ 345 w 1713"/>
                <a:gd name="T55" fmla="*/ 169 h 1712"/>
                <a:gd name="T56" fmla="*/ 449 w 1713"/>
                <a:gd name="T57" fmla="*/ 103 h 1712"/>
                <a:gd name="T58" fmla="*/ 562 w 1713"/>
                <a:gd name="T59" fmla="*/ 52 h 1712"/>
                <a:gd name="T60" fmla="*/ 683 w 1713"/>
                <a:gd name="T61" fmla="*/ 17 h 1712"/>
                <a:gd name="T62" fmla="*/ 812 w 1713"/>
                <a:gd name="T63" fmla="*/ 1 h 1712"/>
                <a:gd name="T64" fmla="*/ 944 w 1713"/>
                <a:gd name="T65" fmla="*/ 4 h 1712"/>
                <a:gd name="T66" fmla="*/ 1070 w 1713"/>
                <a:gd name="T67" fmla="*/ 26 h 1712"/>
                <a:gd name="T68" fmla="*/ 1189 w 1713"/>
                <a:gd name="T69" fmla="*/ 66 h 1712"/>
                <a:gd name="T70" fmla="*/ 1300 w 1713"/>
                <a:gd name="T71" fmla="*/ 123 h 1712"/>
                <a:gd name="T72" fmla="*/ 1400 w 1713"/>
                <a:gd name="T73" fmla="*/ 195 h 1712"/>
                <a:gd name="T74" fmla="*/ 1490 w 1713"/>
                <a:gd name="T75" fmla="*/ 279 h 1712"/>
                <a:gd name="T76" fmla="*/ 1567 w 1713"/>
                <a:gd name="T77" fmla="*/ 376 h 1712"/>
                <a:gd name="T78" fmla="*/ 1628 w 1713"/>
                <a:gd name="T79" fmla="*/ 485 h 1712"/>
                <a:gd name="T80" fmla="*/ 1674 w 1713"/>
                <a:gd name="T81" fmla="*/ 601 h 1712"/>
                <a:gd name="T82" fmla="*/ 1703 w 1713"/>
                <a:gd name="T83" fmla="*/ 725 h 1712"/>
                <a:gd name="T84" fmla="*/ 1713 w 1713"/>
                <a:gd name="T85" fmla="*/ 856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13" h="1712">
                  <a:moveTo>
                    <a:pt x="1713" y="856"/>
                  </a:moveTo>
                  <a:lnTo>
                    <a:pt x="1712" y="899"/>
                  </a:lnTo>
                  <a:lnTo>
                    <a:pt x="1707" y="943"/>
                  </a:lnTo>
                  <a:lnTo>
                    <a:pt x="1703" y="986"/>
                  </a:lnTo>
                  <a:lnTo>
                    <a:pt x="1696" y="1028"/>
                  </a:lnTo>
                  <a:lnTo>
                    <a:pt x="1686" y="1070"/>
                  </a:lnTo>
                  <a:lnTo>
                    <a:pt x="1674" y="1111"/>
                  </a:lnTo>
                  <a:lnTo>
                    <a:pt x="1661" y="1150"/>
                  </a:lnTo>
                  <a:lnTo>
                    <a:pt x="1645" y="1189"/>
                  </a:lnTo>
                  <a:lnTo>
                    <a:pt x="1628" y="1226"/>
                  </a:lnTo>
                  <a:lnTo>
                    <a:pt x="1609" y="1264"/>
                  </a:lnTo>
                  <a:lnTo>
                    <a:pt x="1589" y="1299"/>
                  </a:lnTo>
                  <a:lnTo>
                    <a:pt x="1567" y="1334"/>
                  </a:lnTo>
                  <a:lnTo>
                    <a:pt x="1542" y="1368"/>
                  </a:lnTo>
                  <a:lnTo>
                    <a:pt x="1518" y="1400"/>
                  </a:lnTo>
                  <a:lnTo>
                    <a:pt x="1490" y="1431"/>
                  </a:lnTo>
                  <a:lnTo>
                    <a:pt x="1461" y="1461"/>
                  </a:lnTo>
                  <a:lnTo>
                    <a:pt x="1432" y="1489"/>
                  </a:lnTo>
                  <a:lnTo>
                    <a:pt x="1400" y="1516"/>
                  </a:lnTo>
                  <a:lnTo>
                    <a:pt x="1369" y="1542"/>
                  </a:lnTo>
                  <a:lnTo>
                    <a:pt x="1335" y="1565"/>
                  </a:lnTo>
                  <a:lnTo>
                    <a:pt x="1300" y="1587"/>
                  </a:lnTo>
                  <a:lnTo>
                    <a:pt x="1264" y="1609"/>
                  </a:lnTo>
                  <a:lnTo>
                    <a:pt x="1228" y="1628"/>
                  </a:lnTo>
                  <a:lnTo>
                    <a:pt x="1189" y="1645"/>
                  </a:lnTo>
                  <a:lnTo>
                    <a:pt x="1151" y="1660"/>
                  </a:lnTo>
                  <a:lnTo>
                    <a:pt x="1111" y="1673"/>
                  </a:lnTo>
                  <a:lnTo>
                    <a:pt x="1070" y="1684"/>
                  </a:lnTo>
                  <a:lnTo>
                    <a:pt x="1030" y="1694"/>
                  </a:lnTo>
                  <a:lnTo>
                    <a:pt x="986" y="1702"/>
                  </a:lnTo>
                  <a:lnTo>
                    <a:pt x="944" y="1707"/>
                  </a:lnTo>
                  <a:lnTo>
                    <a:pt x="901" y="1710"/>
                  </a:lnTo>
                  <a:lnTo>
                    <a:pt x="856" y="1712"/>
                  </a:lnTo>
                  <a:lnTo>
                    <a:pt x="812" y="1710"/>
                  </a:lnTo>
                  <a:lnTo>
                    <a:pt x="769" y="1707"/>
                  </a:lnTo>
                  <a:lnTo>
                    <a:pt x="725" y="1702"/>
                  </a:lnTo>
                  <a:lnTo>
                    <a:pt x="683" y="1694"/>
                  </a:lnTo>
                  <a:lnTo>
                    <a:pt x="643" y="1684"/>
                  </a:lnTo>
                  <a:lnTo>
                    <a:pt x="602" y="1673"/>
                  </a:lnTo>
                  <a:lnTo>
                    <a:pt x="562" y="1660"/>
                  </a:lnTo>
                  <a:lnTo>
                    <a:pt x="523" y="1645"/>
                  </a:lnTo>
                  <a:lnTo>
                    <a:pt x="485" y="1628"/>
                  </a:lnTo>
                  <a:lnTo>
                    <a:pt x="449" y="1609"/>
                  </a:lnTo>
                  <a:lnTo>
                    <a:pt x="413" y="1587"/>
                  </a:lnTo>
                  <a:lnTo>
                    <a:pt x="378" y="1565"/>
                  </a:lnTo>
                  <a:lnTo>
                    <a:pt x="345" y="1542"/>
                  </a:lnTo>
                  <a:lnTo>
                    <a:pt x="311" y="1516"/>
                  </a:lnTo>
                  <a:lnTo>
                    <a:pt x="281" y="1489"/>
                  </a:lnTo>
                  <a:lnTo>
                    <a:pt x="250" y="1461"/>
                  </a:lnTo>
                  <a:lnTo>
                    <a:pt x="223" y="1431"/>
                  </a:lnTo>
                  <a:lnTo>
                    <a:pt x="195" y="1400"/>
                  </a:lnTo>
                  <a:lnTo>
                    <a:pt x="171" y="1368"/>
                  </a:lnTo>
                  <a:lnTo>
                    <a:pt x="146" y="1334"/>
                  </a:lnTo>
                  <a:lnTo>
                    <a:pt x="124" y="1299"/>
                  </a:lnTo>
                  <a:lnTo>
                    <a:pt x="104" y="1264"/>
                  </a:lnTo>
                  <a:lnTo>
                    <a:pt x="85" y="1226"/>
                  </a:lnTo>
                  <a:lnTo>
                    <a:pt x="68" y="1189"/>
                  </a:lnTo>
                  <a:lnTo>
                    <a:pt x="52" y="1150"/>
                  </a:lnTo>
                  <a:lnTo>
                    <a:pt x="39" y="1111"/>
                  </a:lnTo>
                  <a:lnTo>
                    <a:pt x="27" y="1070"/>
                  </a:lnTo>
                  <a:lnTo>
                    <a:pt x="17" y="1028"/>
                  </a:lnTo>
                  <a:lnTo>
                    <a:pt x="10" y="986"/>
                  </a:lnTo>
                  <a:lnTo>
                    <a:pt x="4" y="943"/>
                  </a:lnTo>
                  <a:lnTo>
                    <a:pt x="1" y="899"/>
                  </a:lnTo>
                  <a:lnTo>
                    <a:pt x="0" y="856"/>
                  </a:lnTo>
                  <a:lnTo>
                    <a:pt x="1" y="812"/>
                  </a:lnTo>
                  <a:lnTo>
                    <a:pt x="4" y="767"/>
                  </a:lnTo>
                  <a:lnTo>
                    <a:pt x="10" y="725"/>
                  </a:lnTo>
                  <a:lnTo>
                    <a:pt x="17" y="683"/>
                  </a:lnTo>
                  <a:lnTo>
                    <a:pt x="27" y="641"/>
                  </a:lnTo>
                  <a:lnTo>
                    <a:pt x="39" y="601"/>
                  </a:lnTo>
                  <a:lnTo>
                    <a:pt x="52" y="562"/>
                  </a:lnTo>
                  <a:lnTo>
                    <a:pt x="68" y="523"/>
                  </a:lnTo>
                  <a:lnTo>
                    <a:pt x="85" y="485"/>
                  </a:lnTo>
                  <a:lnTo>
                    <a:pt x="104" y="447"/>
                  </a:lnTo>
                  <a:lnTo>
                    <a:pt x="124" y="411"/>
                  </a:lnTo>
                  <a:lnTo>
                    <a:pt x="146" y="376"/>
                  </a:lnTo>
                  <a:lnTo>
                    <a:pt x="171" y="343"/>
                  </a:lnTo>
                  <a:lnTo>
                    <a:pt x="195" y="311"/>
                  </a:lnTo>
                  <a:lnTo>
                    <a:pt x="223" y="279"/>
                  </a:lnTo>
                  <a:lnTo>
                    <a:pt x="250" y="250"/>
                  </a:lnTo>
                  <a:lnTo>
                    <a:pt x="281" y="221"/>
                  </a:lnTo>
                  <a:lnTo>
                    <a:pt x="311" y="195"/>
                  </a:lnTo>
                  <a:lnTo>
                    <a:pt x="345" y="169"/>
                  </a:lnTo>
                  <a:lnTo>
                    <a:pt x="378" y="146"/>
                  </a:lnTo>
                  <a:lnTo>
                    <a:pt x="413" y="123"/>
                  </a:lnTo>
                  <a:lnTo>
                    <a:pt x="449" y="103"/>
                  </a:lnTo>
                  <a:lnTo>
                    <a:pt x="485" y="84"/>
                  </a:lnTo>
                  <a:lnTo>
                    <a:pt x="523" y="66"/>
                  </a:lnTo>
                  <a:lnTo>
                    <a:pt x="562" y="52"/>
                  </a:lnTo>
                  <a:lnTo>
                    <a:pt x="602" y="37"/>
                  </a:lnTo>
                  <a:lnTo>
                    <a:pt x="643" y="26"/>
                  </a:lnTo>
                  <a:lnTo>
                    <a:pt x="683" y="17"/>
                  </a:lnTo>
                  <a:lnTo>
                    <a:pt x="725" y="10"/>
                  </a:lnTo>
                  <a:lnTo>
                    <a:pt x="769" y="4"/>
                  </a:lnTo>
                  <a:lnTo>
                    <a:pt x="812" y="1"/>
                  </a:lnTo>
                  <a:lnTo>
                    <a:pt x="856" y="0"/>
                  </a:lnTo>
                  <a:lnTo>
                    <a:pt x="901" y="1"/>
                  </a:lnTo>
                  <a:lnTo>
                    <a:pt x="944" y="4"/>
                  </a:lnTo>
                  <a:lnTo>
                    <a:pt x="986" y="10"/>
                  </a:lnTo>
                  <a:lnTo>
                    <a:pt x="1030" y="17"/>
                  </a:lnTo>
                  <a:lnTo>
                    <a:pt x="1070" y="26"/>
                  </a:lnTo>
                  <a:lnTo>
                    <a:pt x="1111" y="37"/>
                  </a:lnTo>
                  <a:lnTo>
                    <a:pt x="1151" y="52"/>
                  </a:lnTo>
                  <a:lnTo>
                    <a:pt x="1189" y="66"/>
                  </a:lnTo>
                  <a:lnTo>
                    <a:pt x="1228" y="84"/>
                  </a:lnTo>
                  <a:lnTo>
                    <a:pt x="1264" y="103"/>
                  </a:lnTo>
                  <a:lnTo>
                    <a:pt x="1300" y="123"/>
                  </a:lnTo>
                  <a:lnTo>
                    <a:pt x="1335" y="146"/>
                  </a:lnTo>
                  <a:lnTo>
                    <a:pt x="1369" y="169"/>
                  </a:lnTo>
                  <a:lnTo>
                    <a:pt x="1400" y="195"/>
                  </a:lnTo>
                  <a:lnTo>
                    <a:pt x="1432" y="221"/>
                  </a:lnTo>
                  <a:lnTo>
                    <a:pt x="1461" y="250"/>
                  </a:lnTo>
                  <a:lnTo>
                    <a:pt x="1490" y="279"/>
                  </a:lnTo>
                  <a:lnTo>
                    <a:pt x="1518" y="311"/>
                  </a:lnTo>
                  <a:lnTo>
                    <a:pt x="1542" y="343"/>
                  </a:lnTo>
                  <a:lnTo>
                    <a:pt x="1567" y="376"/>
                  </a:lnTo>
                  <a:lnTo>
                    <a:pt x="1589" y="411"/>
                  </a:lnTo>
                  <a:lnTo>
                    <a:pt x="1609" y="447"/>
                  </a:lnTo>
                  <a:lnTo>
                    <a:pt x="1628" y="485"/>
                  </a:lnTo>
                  <a:lnTo>
                    <a:pt x="1645" y="523"/>
                  </a:lnTo>
                  <a:lnTo>
                    <a:pt x="1661" y="562"/>
                  </a:lnTo>
                  <a:lnTo>
                    <a:pt x="1674" y="601"/>
                  </a:lnTo>
                  <a:lnTo>
                    <a:pt x="1686" y="641"/>
                  </a:lnTo>
                  <a:lnTo>
                    <a:pt x="1696" y="683"/>
                  </a:lnTo>
                  <a:lnTo>
                    <a:pt x="1703" y="725"/>
                  </a:lnTo>
                  <a:lnTo>
                    <a:pt x="1707" y="767"/>
                  </a:lnTo>
                  <a:lnTo>
                    <a:pt x="1712" y="812"/>
                  </a:lnTo>
                  <a:lnTo>
                    <a:pt x="1713" y="8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2" tIns="22856" rIns="45712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450"/>
            </a:p>
          </p:txBody>
        </p:sp>
        <p:grpSp>
          <p:nvGrpSpPr>
            <p:cNvPr id="7" name="Group 3"/>
            <p:cNvGrpSpPr/>
            <p:nvPr/>
          </p:nvGrpSpPr>
          <p:grpSpPr>
            <a:xfrm rot="18834351">
              <a:off x="5188587" y="5604202"/>
              <a:ext cx="549978" cy="551681"/>
              <a:chOff x="5188587" y="5604202"/>
              <a:chExt cx="549978" cy="551681"/>
            </a:xfrm>
          </p:grpSpPr>
          <p:sp>
            <p:nvSpPr>
              <p:cNvPr id="8" name="Freeform 12"/>
              <p:cNvSpPr>
                <a:spLocks/>
              </p:cNvSpPr>
              <p:nvPr/>
            </p:nvSpPr>
            <p:spPr bwMode="auto">
              <a:xfrm>
                <a:off x="5188587" y="5604202"/>
                <a:ext cx="359274" cy="359274"/>
              </a:xfrm>
              <a:custGeom>
                <a:avLst/>
                <a:gdLst>
                  <a:gd name="T0" fmla="*/ 537 w 633"/>
                  <a:gd name="T1" fmla="*/ 631 h 631"/>
                  <a:gd name="T2" fmla="*/ 520 w 633"/>
                  <a:gd name="T3" fmla="*/ 628 h 631"/>
                  <a:gd name="T4" fmla="*/ 504 w 633"/>
                  <a:gd name="T5" fmla="*/ 621 h 631"/>
                  <a:gd name="T6" fmla="*/ 490 w 633"/>
                  <a:gd name="T7" fmla="*/ 613 h 631"/>
                  <a:gd name="T8" fmla="*/ 26 w 633"/>
                  <a:gd name="T9" fmla="*/ 149 h 631"/>
                  <a:gd name="T10" fmla="*/ 15 w 633"/>
                  <a:gd name="T11" fmla="*/ 135 h 631"/>
                  <a:gd name="T12" fmla="*/ 7 w 633"/>
                  <a:gd name="T13" fmla="*/ 120 h 631"/>
                  <a:gd name="T14" fmla="*/ 1 w 633"/>
                  <a:gd name="T15" fmla="*/ 104 h 631"/>
                  <a:gd name="T16" fmla="*/ 0 w 633"/>
                  <a:gd name="T17" fmla="*/ 87 h 631"/>
                  <a:gd name="T18" fmla="*/ 1 w 633"/>
                  <a:gd name="T19" fmla="*/ 71 h 631"/>
                  <a:gd name="T20" fmla="*/ 7 w 633"/>
                  <a:gd name="T21" fmla="*/ 53 h 631"/>
                  <a:gd name="T22" fmla="*/ 15 w 633"/>
                  <a:gd name="T23" fmla="*/ 39 h 631"/>
                  <a:gd name="T24" fmla="*/ 26 w 633"/>
                  <a:gd name="T25" fmla="*/ 24 h 631"/>
                  <a:gd name="T26" fmla="*/ 39 w 633"/>
                  <a:gd name="T27" fmla="*/ 14 h 631"/>
                  <a:gd name="T28" fmla="*/ 55 w 633"/>
                  <a:gd name="T29" fmla="*/ 6 h 631"/>
                  <a:gd name="T30" fmla="*/ 71 w 633"/>
                  <a:gd name="T31" fmla="*/ 1 h 631"/>
                  <a:gd name="T32" fmla="*/ 88 w 633"/>
                  <a:gd name="T33" fmla="*/ 0 h 631"/>
                  <a:gd name="T34" fmla="*/ 104 w 633"/>
                  <a:gd name="T35" fmla="*/ 1 h 631"/>
                  <a:gd name="T36" fmla="*/ 120 w 633"/>
                  <a:gd name="T37" fmla="*/ 6 h 631"/>
                  <a:gd name="T38" fmla="*/ 136 w 633"/>
                  <a:gd name="T39" fmla="*/ 14 h 631"/>
                  <a:gd name="T40" fmla="*/ 149 w 633"/>
                  <a:gd name="T41" fmla="*/ 24 h 631"/>
                  <a:gd name="T42" fmla="*/ 613 w 633"/>
                  <a:gd name="T43" fmla="*/ 489 h 631"/>
                  <a:gd name="T44" fmla="*/ 623 w 633"/>
                  <a:gd name="T45" fmla="*/ 504 h 631"/>
                  <a:gd name="T46" fmla="*/ 629 w 633"/>
                  <a:gd name="T47" fmla="*/ 520 h 631"/>
                  <a:gd name="T48" fmla="*/ 633 w 633"/>
                  <a:gd name="T49" fmla="*/ 536 h 631"/>
                  <a:gd name="T50" fmla="*/ 633 w 633"/>
                  <a:gd name="T51" fmla="*/ 553 h 631"/>
                  <a:gd name="T52" fmla="*/ 629 w 633"/>
                  <a:gd name="T53" fmla="*/ 569 h 631"/>
                  <a:gd name="T54" fmla="*/ 623 w 633"/>
                  <a:gd name="T55" fmla="*/ 585 h 631"/>
                  <a:gd name="T56" fmla="*/ 613 w 633"/>
                  <a:gd name="T57" fmla="*/ 599 h 631"/>
                  <a:gd name="T58" fmla="*/ 601 w 633"/>
                  <a:gd name="T59" fmla="*/ 613 h 631"/>
                  <a:gd name="T60" fmla="*/ 587 w 633"/>
                  <a:gd name="T61" fmla="*/ 621 h 631"/>
                  <a:gd name="T62" fmla="*/ 571 w 633"/>
                  <a:gd name="T63" fmla="*/ 628 h 631"/>
                  <a:gd name="T64" fmla="*/ 553 w 633"/>
                  <a:gd name="T65" fmla="*/ 63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33" h="631">
                    <a:moveTo>
                      <a:pt x="545" y="631"/>
                    </a:moveTo>
                    <a:lnTo>
                      <a:pt x="537" y="631"/>
                    </a:lnTo>
                    <a:lnTo>
                      <a:pt x="529" y="630"/>
                    </a:lnTo>
                    <a:lnTo>
                      <a:pt x="520" y="628"/>
                    </a:lnTo>
                    <a:lnTo>
                      <a:pt x="513" y="626"/>
                    </a:lnTo>
                    <a:lnTo>
                      <a:pt x="504" y="621"/>
                    </a:lnTo>
                    <a:lnTo>
                      <a:pt x="497" y="617"/>
                    </a:lnTo>
                    <a:lnTo>
                      <a:pt x="490" y="613"/>
                    </a:lnTo>
                    <a:lnTo>
                      <a:pt x="484" y="607"/>
                    </a:lnTo>
                    <a:lnTo>
                      <a:pt x="26" y="149"/>
                    </a:lnTo>
                    <a:lnTo>
                      <a:pt x="20" y="142"/>
                    </a:lnTo>
                    <a:lnTo>
                      <a:pt x="15" y="135"/>
                    </a:lnTo>
                    <a:lnTo>
                      <a:pt x="10" y="127"/>
                    </a:lnTo>
                    <a:lnTo>
                      <a:pt x="7" y="120"/>
                    </a:lnTo>
                    <a:lnTo>
                      <a:pt x="4" y="111"/>
                    </a:lnTo>
                    <a:lnTo>
                      <a:pt x="1" y="104"/>
                    </a:lnTo>
                    <a:lnTo>
                      <a:pt x="0" y="95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1" y="71"/>
                    </a:lnTo>
                    <a:lnTo>
                      <a:pt x="4" y="62"/>
                    </a:lnTo>
                    <a:lnTo>
                      <a:pt x="7" y="53"/>
                    </a:lnTo>
                    <a:lnTo>
                      <a:pt x="10" y="46"/>
                    </a:lnTo>
                    <a:lnTo>
                      <a:pt x="15" y="39"/>
                    </a:lnTo>
                    <a:lnTo>
                      <a:pt x="20" y="32"/>
                    </a:lnTo>
                    <a:lnTo>
                      <a:pt x="26" y="24"/>
                    </a:lnTo>
                    <a:lnTo>
                      <a:pt x="32" y="19"/>
                    </a:lnTo>
                    <a:lnTo>
                      <a:pt x="39" y="14"/>
                    </a:lnTo>
                    <a:lnTo>
                      <a:pt x="46" y="10"/>
                    </a:lnTo>
                    <a:lnTo>
                      <a:pt x="55" y="6"/>
                    </a:lnTo>
                    <a:lnTo>
                      <a:pt x="62" y="3"/>
                    </a:lnTo>
                    <a:lnTo>
                      <a:pt x="71" y="1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96" y="0"/>
                    </a:lnTo>
                    <a:lnTo>
                      <a:pt x="104" y="1"/>
                    </a:lnTo>
                    <a:lnTo>
                      <a:pt x="113" y="3"/>
                    </a:lnTo>
                    <a:lnTo>
                      <a:pt x="120" y="6"/>
                    </a:lnTo>
                    <a:lnTo>
                      <a:pt x="129" y="10"/>
                    </a:lnTo>
                    <a:lnTo>
                      <a:pt x="136" y="14"/>
                    </a:lnTo>
                    <a:lnTo>
                      <a:pt x="143" y="19"/>
                    </a:lnTo>
                    <a:lnTo>
                      <a:pt x="149" y="24"/>
                    </a:lnTo>
                    <a:lnTo>
                      <a:pt x="607" y="482"/>
                    </a:lnTo>
                    <a:lnTo>
                      <a:pt x="613" y="489"/>
                    </a:lnTo>
                    <a:lnTo>
                      <a:pt x="618" y="497"/>
                    </a:lnTo>
                    <a:lnTo>
                      <a:pt x="623" y="504"/>
                    </a:lnTo>
                    <a:lnTo>
                      <a:pt x="626" y="511"/>
                    </a:lnTo>
                    <a:lnTo>
                      <a:pt x="629" y="520"/>
                    </a:lnTo>
                    <a:lnTo>
                      <a:pt x="631" y="529"/>
                    </a:lnTo>
                    <a:lnTo>
                      <a:pt x="633" y="536"/>
                    </a:lnTo>
                    <a:lnTo>
                      <a:pt x="633" y="544"/>
                    </a:lnTo>
                    <a:lnTo>
                      <a:pt x="633" y="553"/>
                    </a:lnTo>
                    <a:lnTo>
                      <a:pt x="631" y="562"/>
                    </a:lnTo>
                    <a:lnTo>
                      <a:pt x="629" y="569"/>
                    </a:lnTo>
                    <a:lnTo>
                      <a:pt x="626" y="578"/>
                    </a:lnTo>
                    <a:lnTo>
                      <a:pt x="623" y="585"/>
                    </a:lnTo>
                    <a:lnTo>
                      <a:pt x="618" y="592"/>
                    </a:lnTo>
                    <a:lnTo>
                      <a:pt x="613" y="599"/>
                    </a:lnTo>
                    <a:lnTo>
                      <a:pt x="607" y="607"/>
                    </a:lnTo>
                    <a:lnTo>
                      <a:pt x="601" y="613"/>
                    </a:lnTo>
                    <a:lnTo>
                      <a:pt x="594" y="617"/>
                    </a:lnTo>
                    <a:lnTo>
                      <a:pt x="587" y="621"/>
                    </a:lnTo>
                    <a:lnTo>
                      <a:pt x="578" y="626"/>
                    </a:lnTo>
                    <a:lnTo>
                      <a:pt x="571" y="628"/>
                    </a:lnTo>
                    <a:lnTo>
                      <a:pt x="562" y="630"/>
                    </a:lnTo>
                    <a:lnTo>
                      <a:pt x="553" y="631"/>
                    </a:lnTo>
                    <a:lnTo>
                      <a:pt x="545" y="63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45712" tIns="22856" rIns="45712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50"/>
              </a:p>
            </p:txBody>
          </p:sp>
          <p:sp>
            <p:nvSpPr>
              <p:cNvPr id="9" name="Freeform 13"/>
              <p:cNvSpPr>
                <a:spLocks/>
              </p:cNvSpPr>
              <p:nvPr/>
            </p:nvSpPr>
            <p:spPr bwMode="auto">
              <a:xfrm>
                <a:off x="5294155" y="5709771"/>
                <a:ext cx="444410" cy="446112"/>
              </a:xfrm>
              <a:custGeom>
                <a:avLst/>
                <a:gdLst>
                  <a:gd name="T0" fmla="*/ 18 w 785"/>
                  <a:gd name="T1" fmla="*/ 523 h 786"/>
                  <a:gd name="T2" fmla="*/ 13 w 785"/>
                  <a:gd name="T3" fmla="*/ 528 h 786"/>
                  <a:gd name="T4" fmla="*/ 9 w 785"/>
                  <a:gd name="T5" fmla="*/ 534 h 786"/>
                  <a:gd name="T6" fmla="*/ 5 w 785"/>
                  <a:gd name="T7" fmla="*/ 540 h 786"/>
                  <a:gd name="T8" fmla="*/ 3 w 785"/>
                  <a:gd name="T9" fmla="*/ 546 h 786"/>
                  <a:gd name="T10" fmla="*/ 0 w 785"/>
                  <a:gd name="T11" fmla="*/ 552 h 786"/>
                  <a:gd name="T12" fmla="*/ 0 w 785"/>
                  <a:gd name="T13" fmla="*/ 557 h 786"/>
                  <a:gd name="T14" fmla="*/ 0 w 785"/>
                  <a:gd name="T15" fmla="*/ 563 h 786"/>
                  <a:gd name="T16" fmla="*/ 2 w 785"/>
                  <a:gd name="T17" fmla="*/ 568 h 786"/>
                  <a:gd name="T18" fmla="*/ 3 w 785"/>
                  <a:gd name="T19" fmla="*/ 573 h 786"/>
                  <a:gd name="T20" fmla="*/ 6 w 785"/>
                  <a:gd name="T21" fmla="*/ 578 h 786"/>
                  <a:gd name="T22" fmla="*/ 9 w 785"/>
                  <a:gd name="T23" fmla="*/ 582 h 786"/>
                  <a:gd name="T24" fmla="*/ 13 w 785"/>
                  <a:gd name="T25" fmla="*/ 586 h 786"/>
                  <a:gd name="T26" fmla="*/ 19 w 785"/>
                  <a:gd name="T27" fmla="*/ 591 h 786"/>
                  <a:gd name="T28" fmla="*/ 25 w 785"/>
                  <a:gd name="T29" fmla="*/ 594 h 786"/>
                  <a:gd name="T30" fmla="*/ 32 w 785"/>
                  <a:gd name="T31" fmla="*/ 597 h 786"/>
                  <a:gd name="T32" fmla="*/ 39 w 785"/>
                  <a:gd name="T33" fmla="*/ 599 h 786"/>
                  <a:gd name="T34" fmla="*/ 726 w 785"/>
                  <a:gd name="T35" fmla="*/ 783 h 786"/>
                  <a:gd name="T36" fmla="*/ 735 w 785"/>
                  <a:gd name="T37" fmla="*/ 785 h 786"/>
                  <a:gd name="T38" fmla="*/ 742 w 785"/>
                  <a:gd name="T39" fmla="*/ 786 h 786"/>
                  <a:gd name="T40" fmla="*/ 748 w 785"/>
                  <a:gd name="T41" fmla="*/ 786 h 786"/>
                  <a:gd name="T42" fmla="*/ 755 w 785"/>
                  <a:gd name="T43" fmla="*/ 785 h 786"/>
                  <a:gd name="T44" fmla="*/ 761 w 785"/>
                  <a:gd name="T45" fmla="*/ 783 h 786"/>
                  <a:gd name="T46" fmla="*/ 767 w 785"/>
                  <a:gd name="T47" fmla="*/ 782 h 786"/>
                  <a:gd name="T48" fmla="*/ 771 w 785"/>
                  <a:gd name="T49" fmla="*/ 779 h 786"/>
                  <a:gd name="T50" fmla="*/ 775 w 785"/>
                  <a:gd name="T51" fmla="*/ 775 h 786"/>
                  <a:gd name="T52" fmla="*/ 778 w 785"/>
                  <a:gd name="T53" fmla="*/ 770 h 786"/>
                  <a:gd name="T54" fmla="*/ 781 w 785"/>
                  <a:gd name="T55" fmla="*/ 766 h 786"/>
                  <a:gd name="T56" fmla="*/ 784 w 785"/>
                  <a:gd name="T57" fmla="*/ 762 h 786"/>
                  <a:gd name="T58" fmla="*/ 785 w 785"/>
                  <a:gd name="T59" fmla="*/ 754 h 786"/>
                  <a:gd name="T60" fmla="*/ 785 w 785"/>
                  <a:gd name="T61" fmla="*/ 749 h 786"/>
                  <a:gd name="T62" fmla="*/ 785 w 785"/>
                  <a:gd name="T63" fmla="*/ 741 h 786"/>
                  <a:gd name="T64" fmla="*/ 785 w 785"/>
                  <a:gd name="T65" fmla="*/ 734 h 786"/>
                  <a:gd name="T66" fmla="*/ 782 w 785"/>
                  <a:gd name="T67" fmla="*/ 727 h 786"/>
                  <a:gd name="T68" fmla="*/ 599 w 785"/>
                  <a:gd name="T69" fmla="*/ 39 h 786"/>
                  <a:gd name="T70" fmla="*/ 597 w 785"/>
                  <a:gd name="T71" fmla="*/ 32 h 786"/>
                  <a:gd name="T72" fmla="*/ 594 w 785"/>
                  <a:gd name="T73" fmla="*/ 24 h 786"/>
                  <a:gd name="T74" fmla="*/ 590 w 785"/>
                  <a:gd name="T75" fmla="*/ 19 h 786"/>
                  <a:gd name="T76" fmla="*/ 587 w 785"/>
                  <a:gd name="T77" fmla="*/ 14 h 786"/>
                  <a:gd name="T78" fmla="*/ 583 w 785"/>
                  <a:gd name="T79" fmla="*/ 10 h 786"/>
                  <a:gd name="T80" fmla="*/ 578 w 785"/>
                  <a:gd name="T81" fmla="*/ 6 h 786"/>
                  <a:gd name="T82" fmla="*/ 572 w 785"/>
                  <a:gd name="T83" fmla="*/ 3 h 786"/>
                  <a:gd name="T84" fmla="*/ 568 w 785"/>
                  <a:gd name="T85" fmla="*/ 1 h 786"/>
                  <a:gd name="T86" fmla="*/ 562 w 785"/>
                  <a:gd name="T87" fmla="*/ 0 h 786"/>
                  <a:gd name="T88" fmla="*/ 557 w 785"/>
                  <a:gd name="T89" fmla="*/ 0 h 786"/>
                  <a:gd name="T90" fmla="*/ 551 w 785"/>
                  <a:gd name="T91" fmla="*/ 1 h 786"/>
                  <a:gd name="T92" fmla="*/ 545 w 785"/>
                  <a:gd name="T93" fmla="*/ 3 h 786"/>
                  <a:gd name="T94" fmla="*/ 539 w 785"/>
                  <a:gd name="T95" fmla="*/ 6 h 786"/>
                  <a:gd name="T96" fmla="*/ 533 w 785"/>
                  <a:gd name="T97" fmla="*/ 8 h 786"/>
                  <a:gd name="T98" fmla="*/ 528 w 785"/>
                  <a:gd name="T99" fmla="*/ 13 h 786"/>
                  <a:gd name="T100" fmla="*/ 522 w 785"/>
                  <a:gd name="T101" fmla="*/ 19 h 786"/>
                  <a:gd name="T102" fmla="*/ 18 w 785"/>
                  <a:gd name="T103" fmla="*/ 523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85" h="786">
                    <a:moveTo>
                      <a:pt x="18" y="523"/>
                    </a:moveTo>
                    <a:lnTo>
                      <a:pt x="13" y="528"/>
                    </a:lnTo>
                    <a:lnTo>
                      <a:pt x="9" y="534"/>
                    </a:lnTo>
                    <a:lnTo>
                      <a:pt x="5" y="540"/>
                    </a:lnTo>
                    <a:lnTo>
                      <a:pt x="3" y="546"/>
                    </a:lnTo>
                    <a:lnTo>
                      <a:pt x="0" y="552"/>
                    </a:lnTo>
                    <a:lnTo>
                      <a:pt x="0" y="557"/>
                    </a:lnTo>
                    <a:lnTo>
                      <a:pt x="0" y="563"/>
                    </a:lnTo>
                    <a:lnTo>
                      <a:pt x="2" y="568"/>
                    </a:lnTo>
                    <a:lnTo>
                      <a:pt x="3" y="573"/>
                    </a:lnTo>
                    <a:lnTo>
                      <a:pt x="6" y="578"/>
                    </a:lnTo>
                    <a:lnTo>
                      <a:pt x="9" y="582"/>
                    </a:lnTo>
                    <a:lnTo>
                      <a:pt x="13" y="586"/>
                    </a:lnTo>
                    <a:lnTo>
                      <a:pt x="19" y="591"/>
                    </a:lnTo>
                    <a:lnTo>
                      <a:pt x="25" y="594"/>
                    </a:lnTo>
                    <a:lnTo>
                      <a:pt x="32" y="597"/>
                    </a:lnTo>
                    <a:lnTo>
                      <a:pt x="39" y="599"/>
                    </a:lnTo>
                    <a:lnTo>
                      <a:pt x="726" y="783"/>
                    </a:lnTo>
                    <a:lnTo>
                      <a:pt x="735" y="785"/>
                    </a:lnTo>
                    <a:lnTo>
                      <a:pt x="742" y="786"/>
                    </a:lnTo>
                    <a:lnTo>
                      <a:pt x="748" y="786"/>
                    </a:lnTo>
                    <a:lnTo>
                      <a:pt x="755" y="785"/>
                    </a:lnTo>
                    <a:lnTo>
                      <a:pt x="761" y="783"/>
                    </a:lnTo>
                    <a:lnTo>
                      <a:pt x="767" y="782"/>
                    </a:lnTo>
                    <a:lnTo>
                      <a:pt x="771" y="779"/>
                    </a:lnTo>
                    <a:lnTo>
                      <a:pt x="775" y="775"/>
                    </a:lnTo>
                    <a:lnTo>
                      <a:pt x="778" y="770"/>
                    </a:lnTo>
                    <a:lnTo>
                      <a:pt x="781" y="766"/>
                    </a:lnTo>
                    <a:lnTo>
                      <a:pt x="784" y="762"/>
                    </a:lnTo>
                    <a:lnTo>
                      <a:pt x="785" y="754"/>
                    </a:lnTo>
                    <a:lnTo>
                      <a:pt x="785" y="749"/>
                    </a:lnTo>
                    <a:lnTo>
                      <a:pt x="785" y="741"/>
                    </a:lnTo>
                    <a:lnTo>
                      <a:pt x="785" y="734"/>
                    </a:lnTo>
                    <a:lnTo>
                      <a:pt x="782" y="727"/>
                    </a:lnTo>
                    <a:lnTo>
                      <a:pt x="599" y="39"/>
                    </a:lnTo>
                    <a:lnTo>
                      <a:pt x="597" y="32"/>
                    </a:lnTo>
                    <a:lnTo>
                      <a:pt x="594" y="24"/>
                    </a:lnTo>
                    <a:lnTo>
                      <a:pt x="590" y="19"/>
                    </a:lnTo>
                    <a:lnTo>
                      <a:pt x="587" y="14"/>
                    </a:lnTo>
                    <a:lnTo>
                      <a:pt x="583" y="10"/>
                    </a:lnTo>
                    <a:lnTo>
                      <a:pt x="578" y="6"/>
                    </a:lnTo>
                    <a:lnTo>
                      <a:pt x="572" y="3"/>
                    </a:lnTo>
                    <a:lnTo>
                      <a:pt x="568" y="1"/>
                    </a:lnTo>
                    <a:lnTo>
                      <a:pt x="562" y="0"/>
                    </a:lnTo>
                    <a:lnTo>
                      <a:pt x="557" y="0"/>
                    </a:lnTo>
                    <a:lnTo>
                      <a:pt x="551" y="1"/>
                    </a:lnTo>
                    <a:lnTo>
                      <a:pt x="545" y="3"/>
                    </a:lnTo>
                    <a:lnTo>
                      <a:pt x="539" y="6"/>
                    </a:lnTo>
                    <a:lnTo>
                      <a:pt x="533" y="8"/>
                    </a:lnTo>
                    <a:lnTo>
                      <a:pt x="528" y="13"/>
                    </a:lnTo>
                    <a:lnTo>
                      <a:pt x="522" y="19"/>
                    </a:lnTo>
                    <a:lnTo>
                      <a:pt x="18" y="5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45712" tIns="22856" rIns="45712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50"/>
              </a:p>
            </p:txBody>
          </p:sp>
        </p:grpSp>
      </p:grpSp>
      <p:grpSp>
        <p:nvGrpSpPr>
          <p:cNvPr id="10" name="Group 48"/>
          <p:cNvGrpSpPr/>
          <p:nvPr/>
        </p:nvGrpSpPr>
        <p:grpSpPr>
          <a:xfrm>
            <a:off x="473616" y="4772404"/>
            <a:ext cx="681821" cy="681821"/>
            <a:chOff x="4779934" y="5195550"/>
            <a:chExt cx="1363878" cy="1363878"/>
          </a:xfrm>
        </p:grpSpPr>
        <p:sp>
          <p:nvSpPr>
            <p:cNvPr id="11" name="Freeform 49"/>
            <p:cNvSpPr>
              <a:spLocks/>
            </p:cNvSpPr>
            <p:nvPr/>
          </p:nvSpPr>
          <p:spPr bwMode="auto">
            <a:xfrm>
              <a:off x="4779934" y="5195550"/>
              <a:ext cx="1363878" cy="1363878"/>
            </a:xfrm>
            <a:custGeom>
              <a:avLst/>
              <a:gdLst>
                <a:gd name="T0" fmla="*/ 2397 w 2403"/>
                <a:gd name="T1" fmla="*/ 1325 h 2402"/>
                <a:gd name="T2" fmla="*/ 2365 w 2403"/>
                <a:gd name="T3" fmla="*/ 1502 h 2402"/>
                <a:gd name="T4" fmla="*/ 2309 w 2403"/>
                <a:gd name="T5" fmla="*/ 1670 h 2402"/>
                <a:gd name="T6" fmla="*/ 2229 w 2403"/>
                <a:gd name="T7" fmla="*/ 1824 h 2402"/>
                <a:gd name="T8" fmla="*/ 2129 w 2403"/>
                <a:gd name="T9" fmla="*/ 1966 h 2402"/>
                <a:gd name="T10" fmla="*/ 2009 w 2403"/>
                <a:gd name="T11" fmla="*/ 2091 h 2402"/>
                <a:gd name="T12" fmla="*/ 1873 w 2403"/>
                <a:gd name="T13" fmla="*/ 2198 h 2402"/>
                <a:gd name="T14" fmla="*/ 1722 w 2403"/>
                <a:gd name="T15" fmla="*/ 2285 h 2402"/>
                <a:gd name="T16" fmla="*/ 1559 w 2403"/>
                <a:gd name="T17" fmla="*/ 2349 h 2402"/>
                <a:gd name="T18" fmla="*/ 1385 w 2403"/>
                <a:gd name="T19" fmla="*/ 2389 h 2402"/>
                <a:gd name="T20" fmla="*/ 1201 w 2403"/>
                <a:gd name="T21" fmla="*/ 2402 h 2402"/>
                <a:gd name="T22" fmla="*/ 1018 w 2403"/>
                <a:gd name="T23" fmla="*/ 2389 h 2402"/>
                <a:gd name="T24" fmla="*/ 845 w 2403"/>
                <a:gd name="T25" fmla="*/ 2349 h 2402"/>
                <a:gd name="T26" fmla="*/ 681 w 2403"/>
                <a:gd name="T27" fmla="*/ 2285 h 2402"/>
                <a:gd name="T28" fmla="*/ 530 w 2403"/>
                <a:gd name="T29" fmla="*/ 2198 h 2402"/>
                <a:gd name="T30" fmla="*/ 394 w 2403"/>
                <a:gd name="T31" fmla="*/ 2091 h 2402"/>
                <a:gd name="T32" fmla="*/ 274 w 2403"/>
                <a:gd name="T33" fmla="*/ 1966 h 2402"/>
                <a:gd name="T34" fmla="*/ 174 w 2403"/>
                <a:gd name="T35" fmla="*/ 1824 h 2402"/>
                <a:gd name="T36" fmla="*/ 94 w 2403"/>
                <a:gd name="T37" fmla="*/ 1670 h 2402"/>
                <a:gd name="T38" fmla="*/ 38 w 2403"/>
                <a:gd name="T39" fmla="*/ 1502 h 2402"/>
                <a:gd name="T40" fmla="*/ 6 w 2403"/>
                <a:gd name="T41" fmla="*/ 1325 h 2402"/>
                <a:gd name="T42" fmla="*/ 2 w 2403"/>
                <a:gd name="T43" fmla="*/ 1139 h 2402"/>
                <a:gd name="T44" fmla="*/ 25 w 2403"/>
                <a:gd name="T45" fmla="*/ 960 h 2402"/>
                <a:gd name="T46" fmla="*/ 73 w 2403"/>
                <a:gd name="T47" fmla="*/ 789 h 2402"/>
                <a:gd name="T48" fmla="*/ 145 w 2403"/>
                <a:gd name="T49" fmla="*/ 630 h 2402"/>
                <a:gd name="T50" fmla="*/ 239 w 2403"/>
                <a:gd name="T51" fmla="*/ 483 h 2402"/>
                <a:gd name="T52" fmla="*/ 352 w 2403"/>
                <a:gd name="T53" fmla="*/ 352 h 2402"/>
                <a:gd name="T54" fmla="*/ 483 w 2403"/>
                <a:gd name="T55" fmla="*/ 239 h 2402"/>
                <a:gd name="T56" fmla="*/ 629 w 2403"/>
                <a:gd name="T57" fmla="*/ 146 h 2402"/>
                <a:gd name="T58" fmla="*/ 788 w 2403"/>
                <a:gd name="T59" fmla="*/ 73 h 2402"/>
                <a:gd name="T60" fmla="*/ 959 w 2403"/>
                <a:gd name="T61" fmla="*/ 24 h 2402"/>
                <a:gd name="T62" fmla="*/ 1140 w 2403"/>
                <a:gd name="T63" fmla="*/ 1 h 2402"/>
                <a:gd name="T64" fmla="*/ 1324 w 2403"/>
                <a:gd name="T65" fmla="*/ 7 h 2402"/>
                <a:gd name="T66" fmla="*/ 1502 w 2403"/>
                <a:gd name="T67" fmla="*/ 37 h 2402"/>
                <a:gd name="T68" fmla="*/ 1669 w 2403"/>
                <a:gd name="T69" fmla="*/ 95 h 2402"/>
                <a:gd name="T70" fmla="*/ 1825 w 2403"/>
                <a:gd name="T71" fmla="*/ 173 h 2402"/>
                <a:gd name="T72" fmla="*/ 1966 w 2403"/>
                <a:gd name="T73" fmla="*/ 275 h 2402"/>
                <a:gd name="T74" fmla="*/ 2090 w 2403"/>
                <a:gd name="T75" fmla="*/ 394 h 2402"/>
                <a:gd name="T76" fmla="*/ 2197 w 2403"/>
                <a:gd name="T77" fmla="*/ 530 h 2402"/>
                <a:gd name="T78" fmla="*/ 2284 w 2403"/>
                <a:gd name="T79" fmla="*/ 680 h 2402"/>
                <a:gd name="T80" fmla="*/ 2349 w 2403"/>
                <a:gd name="T81" fmla="*/ 844 h 2402"/>
                <a:gd name="T82" fmla="*/ 2388 w 2403"/>
                <a:gd name="T83" fmla="*/ 1019 h 2402"/>
                <a:gd name="T84" fmla="*/ 2403 w 2403"/>
                <a:gd name="T85" fmla="*/ 1202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03" h="2402">
                  <a:moveTo>
                    <a:pt x="2403" y="1202"/>
                  </a:moveTo>
                  <a:lnTo>
                    <a:pt x="2401" y="1264"/>
                  </a:lnTo>
                  <a:lnTo>
                    <a:pt x="2397" y="1325"/>
                  </a:lnTo>
                  <a:lnTo>
                    <a:pt x="2388" y="1384"/>
                  </a:lnTo>
                  <a:lnTo>
                    <a:pt x="2378" y="1444"/>
                  </a:lnTo>
                  <a:lnTo>
                    <a:pt x="2365" y="1502"/>
                  </a:lnTo>
                  <a:lnTo>
                    <a:pt x="2349" y="1559"/>
                  </a:lnTo>
                  <a:lnTo>
                    <a:pt x="2330" y="1614"/>
                  </a:lnTo>
                  <a:lnTo>
                    <a:pt x="2309" y="1670"/>
                  </a:lnTo>
                  <a:lnTo>
                    <a:pt x="2284" y="1723"/>
                  </a:lnTo>
                  <a:lnTo>
                    <a:pt x="2258" y="1774"/>
                  </a:lnTo>
                  <a:lnTo>
                    <a:pt x="2229" y="1824"/>
                  </a:lnTo>
                  <a:lnTo>
                    <a:pt x="2197" y="1874"/>
                  </a:lnTo>
                  <a:lnTo>
                    <a:pt x="2164" y="1920"/>
                  </a:lnTo>
                  <a:lnTo>
                    <a:pt x="2129" y="1966"/>
                  </a:lnTo>
                  <a:lnTo>
                    <a:pt x="2090" y="2010"/>
                  </a:lnTo>
                  <a:lnTo>
                    <a:pt x="2051" y="2052"/>
                  </a:lnTo>
                  <a:lnTo>
                    <a:pt x="2009" y="2091"/>
                  </a:lnTo>
                  <a:lnTo>
                    <a:pt x="1966" y="2129"/>
                  </a:lnTo>
                  <a:lnTo>
                    <a:pt x="1921" y="2165"/>
                  </a:lnTo>
                  <a:lnTo>
                    <a:pt x="1873" y="2198"/>
                  </a:lnTo>
                  <a:lnTo>
                    <a:pt x="1825" y="2229"/>
                  </a:lnTo>
                  <a:lnTo>
                    <a:pt x="1774" y="2258"/>
                  </a:lnTo>
                  <a:lnTo>
                    <a:pt x="1722" y="2285"/>
                  </a:lnTo>
                  <a:lnTo>
                    <a:pt x="1669" y="2308"/>
                  </a:lnTo>
                  <a:lnTo>
                    <a:pt x="1615" y="2330"/>
                  </a:lnTo>
                  <a:lnTo>
                    <a:pt x="1559" y="2349"/>
                  </a:lnTo>
                  <a:lnTo>
                    <a:pt x="1502" y="2365"/>
                  </a:lnTo>
                  <a:lnTo>
                    <a:pt x="1444" y="2379"/>
                  </a:lnTo>
                  <a:lnTo>
                    <a:pt x="1385" y="2389"/>
                  </a:lnTo>
                  <a:lnTo>
                    <a:pt x="1324" y="2397"/>
                  </a:lnTo>
                  <a:lnTo>
                    <a:pt x="1263" y="2401"/>
                  </a:lnTo>
                  <a:lnTo>
                    <a:pt x="1201" y="2402"/>
                  </a:lnTo>
                  <a:lnTo>
                    <a:pt x="1140" y="2401"/>
                  </a:lnTo>
                  <a:lnTo>
                    <a:pt x="1079" y="2397"/>
                  </a:lnTo>
                  <a:lnTo>
                    <a:pt x="1018" y="2389"/>
                  </a:lnTo>
                  <a:lnTo>
                    <a:pt x="959" y="2379"/>
                  </a:lnTo>
                  <a:lnTo>
                    <a:pt x="901" y="2365"/>
                  </a:lnTo>
                  <a:lnTo>
                    <a:pt x="845" y="2349"/>
                  </a:lnTo>
                  <a:lnTo>
                    <a:pt x="788" y="2330"/>
                  </a:lnTo>
                  <a:lnTo>
                    <a:pt x="733" y="2308"/>
                  </a:lnTo>
                  <a:lnTo>
                    <a:pt x="681" y="2285"/>
                  </a:lnTo>
                  <a:lnTo>
                    <a:pt x="629" y="2258"/>
                  </a:lnTo>
                  <a:lnTo>
                    <a:pt x="578" y="2229"/>
                  </a:lnTo>
                  <a:lnTo>
                    <a:pt x="530" y="2198"/>
                  </a:lnTo>
                  <a:lnTo>
                    <a:pt x="483" y="2165"/>
                  </a:lnTo>
                  <a:lnTo>
                    <a:pt x="438" y="2129"/>
                  </a:lnTo>
                  <a:lnTo>
                    <a:pt x="394" y="2091"/>
                  </a:lnTo>
                  <a:lnTo>
                    <a:pt x="352" y="2052"/>
                  </a:lnTo>
                  <a:lnTo>
                    <a:pt x="312" y="2010"/>
                  </a:lnTo>
                  <a:lnTo>
                    <a:pt x="274" y="1966"/>
                  </a:lnTo>
                  <a:lnTo>
                    <a:pt x="239" y="1920"/>
                  </a:lnTo>
                  <a:lnTo>
                    <a:pt x="204" y="1874"/>
                  </a:lnTo>
                  <a:lnTo>
                    <a:pt x="174" y="1824"/>
                  </a:lnTo>
                  <a:lnTo>
                    <a:pt x="145" y="1774"/>
                  </a:lnTo>
                  <a:lnTo>
                    <a:pt x="119" y="1723"/>
                  </a:lnTo>
                  <a:lnTo>
                    <a:pt x="94" y="1670"/>
                  </a:lnTo>
                  <a:lnTo>
                    <a:pt x="73" y="1614"/>
                  </a:lnTo>
                  <a:lnTo>
                    <a:pt x="54" y="1559"/>
                  </a:lnTo>
                  <a:lnTo>
                    <a:pt x="38" y="1502"/>
                  </a:lnTo>
                  <a:lnTo>
                    <a:pt x="25" y="1444"/>
                  </a:lnTo>
                  <a:lnTo>
                    <a:pt x="13" y="1384"/>
                  </a:lnTo>
                  <a:lnTo>
                    <a:pt x="6" y="1325"/>
                  </a:lnTo>
                  <a:lnTo>
                    <a:pt x="2" y="1264"/>
                  </a:lnTo>
                  <a:lnTo>
                    <a:pt x="0" y="1202"/>
                  </a:lnTo>
                  <a:lnTo>
                    <a:pt x="2" y="1139"/>
                  </a:lnTo>
                  <a:lnTo>
                    <a:pt x="6" y="1079"/>
                  </a:lnTo>
                  <a:lnTo>
                    <a:pt x="13" y="1019"/>
                  </a:lnTo>
                  <a:lnTo>
                    <a:pt x="25" y="960"/>
                  </a:lnTo>
                  <a:lnTo>
                    <a:pt x="38" y="902"/>
                  </a:lnTo>
                  <a:lnTo>
                    <a:pt x="54" y="844"/>
                  </a:lnTo>
                  <a:lnTo>
                    <a:pt x="73" y="789"/>
                  </a:lnTo>
                  <a:lnTo>
                    <a:pt x="94" y="734"/>
                  </a:lnTo>
                  <a:lnTo>
                    <a:pt x="119" y="680"/>
                  </a:lnTo>
                  <a:lnTo>
                    <a:pt x="145" y="630"/>
                  </a:lnTo>
                  <a:lnTo>
                    <a:pt x="174" y="579"/>
                  </a:lnTo>
                  <a:lnTo>
                    <a:pt x="204" y="530"/>
                  </a:lnTo>
                  <a:lnTo>
                    <a:pt x="239" y="483"/>
                  </a:lnTo>
                  <a:lnTo>
                    <a:pt x="274" y="437"/>
                  </a:lnTo>
                  <a:lnTo>
                    <a:pt x="312" y="394"/>
                  </a:lnTo>
                  <a:lnTo>
                    <a:pt x="352" y="352"/>
                  </a:lnTo>
                  <a:lnTo>
                    <a:pt x="394" y="312"/>
                  </a:lnTo>
                  <a:lnTo>
                    <a:pt x="438" y="275"/>
                  </a:lnTo>
                  <a:lnTo>
                    <a:pt x="483" y="239"/>
                  </a:lnTo>
                  <a:lnTo>
                    <a:pt x="530" y="205"/>
                  </a:lnTo>
                  <a:lnTo>
                    <a:pt x="578" y="173"/>
                  </a:lnTo>
                  <a:lnTo>
                    <a:pt x="629" y="146"/>
                  </a:lnTo>
                  <a:lnTo>
                    <a:pt x="681" y="118"/>
                  </a:lnTo>
                  <a:lnTo>
                    <a:pt x="733" y="95"/>
                  </a:lnTo>
                  <a:lnTo>
                    <a:pt x="788" y="73"/>
                  </a:lnTo>
                  <a:lnTo>
                    <a:pt x="845" y="55"/>
                  </a:lnTo>
                  <a:lnTo>
                    <a:pt x="901" y="37"/>
                  </a:lnTo>
                  <a:lnTo>
                    <a:pt x="959" y="24"/>
                  </a:lnTo>
                  <a:lnTo>
                    <a:pt x="1018" y="14"/>
                  </a:lnTo>
                  <a:lnTo>
                    <a:pt x="1079" y="7"/>
                  </a:lnTo>
                  <a:lnTo>
                    <a:pt x="1140" y="1"/>
                  </a:lnTo>
                  <a:lnTo>
                    <a:pt x="1201" y="0"/>
                  </a:lnTo>
                  <a:lnTo>
                    <a:pt x="1263" y="1"/>
                  </a:lnTo>
                  <a:lnTo>
                    <a:pt x="1324" y="7"/>
                  </a:lnTo>
                  <a:lnTo>
                    <a:pt x="1385" y="14"/>
                  </a:lnTo>
                  <a:lnTo>
                    <a:pt x="1444" y="24"/>
                  </a:lnTo>
                  <a:lnTo>
                    <a:pt x="1502" y="37"/>
                  </a:lnTo>
                  <a:lnTo>
                    <a:pt x="1559" y="55"/>
                  </a:lnTo>
                  <a:lnTo>
                    <a:pt x="1615" y="73"/>
                  </a:lnTo>
                  <a:lnTo>
                    <a:pt x="1669" y="95"/>
                  </a:lnTo>
                  <a:lnTo>
                    <a:pt x="1722" y="118"/>
                  </a:lnTo>
                  <a:lnTo>
                    <a:pt x="1774" y="146"/>
                  </a:lnTo>
                  <a:lnTo>
                    <a:pt x="1825" y="173"/>
                  </a:lnTo>
                  <a:lnTo>
                    <a:pt x="1873" y="205"/>
                  </a:lnTo>
                  <a:lnTo>
                    <a:pt x="1921" y="239"/>
                  </a:lnTo>
                  <a:lnTo>
                    <a:pt x="1966" y="275"/>
                  </a:lnTo>
                  <a:lnTo>
                    <a:pt x="2009" y="312"/>
                  </a:lnTo>
                  <a:lnTo>
                    <a:pt x="2051" y="352"/>
                  </a:lnTo>
                  <a:lnTo>
                    <a:pt x="2090" y="394"/>
                  </a:lnTo>
                  <a:lnTo>
                    <a:pt x="2129" y="437"/>
                  </a:lnTo>
                  <a:lnTo>
                    <a:pt x="2164" y="483"/>
                  </a:lnTo>
                  <a:lnTo>
                    <a:pt x="2197" y="530"/>
                  </a:lnTo>
                  <a:lnTo>
                    <a:pt x="2229" y="579"/>
                  </a:lnTo>
                  <a:lnTo>
                    <a:pt x="2258" y="630"/>
                  </a:lnTo>
                  <a:lnTo>
                    <a:pt x="2284" y="680"/>
                  </a:lnTo>
                  <a:lnTo>
                    <a:pt x="2309" y="734"/>
                  </a:lnTo>
                  <a:lnTo>
                    <a:pt x="2330" y="789"/>
                  </a:lnTo>
                  <a:lnTo>
                    <a:pt x="2349" y="844"/>
                  </a:lnTo>
                  <a:lnTo>
                    <a:pt x="2365" y="902"/>
                  </a:lnTo>
                  <a:lnTo>
                    <a:pt x="2378" y="960"/>
                  </a:lnTo>
                  <a:lnTo>
                    <a:pt x="2388" y="1019"/>
                  </a:lnTo>
                  <a:lnTo>
                    <a:pt x="2397" y="1079"/>
                  </a:lnTo>
                  <a:lnTo>
                    <a:pt x="2401" y="1139"/>
                  </a:lnTo>
                  <a:lnTo>
                    <a:pt x="2403" y="120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2" tIns="22856" rIns="45712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450"/>
            </a:p>
          </p:txBody>
        </p:sp>
        <p:sp>
          <p:nvSpPr>
            <p:cNvPr id="12" name="Freeform 50"/>
            <p:cNvSpPr>
              <a:spLocks/>
            </p:cNvSpPr>
            <p:nvPr/>
          </p:nvSpPr>
          <p:spPr bwMode="auto">
            <a:xfrm>
              <a:off x="4975746" y="5391363"/>
              <a:ext cx="972253" cy="972253"/>
            </a:xfrm>
            <a:custGeom>
              <a:avLst/>
              <a:gdLst>
                <a:gd name="T0" fmla="*/ 1707 w 1713"/>
                <a:gd name="T1" fmla="*/ 943 h 1712"/>
                <a:gd name="T2" fmla="*/ 1686 w 1713"/>
                <a:gd name="T3" fmla="*/ 1070 h 1712"/>
                <a:gd name="T4" fmla="*/ 1645 w 1713"/>
                <a:gd name="T5" fmla="*/ 1189 h 1712"/>
                <a:gd name="T6" fmla="*/ 1589 w 1713"/>
                <a:gd name="T7" fmla="*/ 1299 h 1712"/>
                <a:gd name="T8" fmla="*/ 1518 w 1713"/>
                <a:gd name="T9" fmla="*/ 1400 h 1712"/>
                <a:gd name="T10" fmla="*/ 1432 w 1713"/>
                <a:gd name="T11" fmla="*/ 1489 h 1712"/>
                <a:gd name="T12" fmla="*/ 1335 w 1713"/>
                <a:gd name="T13" fmla="*/ 1565 h 1712"/>
                <a:gd name="T14" fmla="*/ 1228 w 1713"/>
                <a:gd name="T15" fmla="*/ 1628 h 1712"/>
                <a:gd name="T16" fmla="*/ 1111 w 1713"/>
                <a:gd name="T17" fmla="*/ 1673 h 1712"/>
                <a:gd name="T18" fmla="*/ 986 w 1713"/>
                <a:gd name="T19" fmla="*/ 1702 h 1712"/>
                <a:gd name="T20" fmla="*/ 856 w 1713"/>
                <a:gd name="T21" fmla="*/ 1712 h 1712"/>
                <a:gd name="T22" fmla="*/ 725 w 1713"/>
                <a:gd name="T23" fmla="*/ 1702 h 1712"/>
                <a:gd name="T24" fmla="*/ 602 w 1713"/>
                <a:gd name="T25" fmla="*/ 1673 h 1712"/>
                <a:gd name="T26" fmla="*/ 485 w 1713"/>
                <a:gd name="T27" fmla="*/ 1628 h 1712"/>
                <a:gd name="T28" fmla="*/ 378 w 1713"/>
                <a:gd name="T29" fmla="*/ 1565 h 1712"/>
                <a:gd name="T30" fmla="*/ 281 w 1713"/>
                <a:gd name="T31" fmla="*/ 1489 h 1712"/>
                <a:gd name="T32" fmla="*/ 195 w 1713"/>
                <a:gd name="T33" fmla="*/ 1400 h 1712"/>
                <a:gd name="T34" fmla="*/ 124 w 1713"/>
                <a:gd name="T35" fmla="*/ 1299 h 1712"/>
                <a:gd name="T36" fmla="*/ 68 w 1713"/>
                <a:gd name="T37" fmla="*/ 1189 h 1712"/>
                <a:gd name="T38" fmla="*/ 27 w 1713"/>
                <a:gd name="T39" fmla="*/ 1070 h 1712"/>
                <a:gd name="T40" fmla="*/ 4 w 1713"/>
                <a:gd name="T41" fmla="*/ 943 h 1712"/>
                <a:gd name="T42" fmla="*/ 1 w 1713"/>
                <a:gd name="T43" fmla="*/ 812 h 1712"/>
                <a:gd name="T44" fmla="*/ 17 w 1713"/>
                <a:gd name="T45" fmla="*/ 683 h 1712"/>
                <a:gd name="T46" fmla="*/ 52 w 1713"/>
                <a:gd name="T47" fmla="*/ 562 h 1712"/>
                <a:gd name="T48" fmla="*/ 104 w 1713"/>
                <a:gd name="T49" fmla="*/ 447 h 1712"/>
                <a:gd name="T50" fmla="*/ 171 w 1713"/>
                <a:gd name="T51" fmla="*/ 343 h 1712"/>
                <a:gd name="T52" fmla="*/ 250 w 1713"/>
                <a:gd name="T53" fmla="*/ 250 h 1712"/>
                <a:gd name="T54" fmla="*/ 345 w 1713"/>
                <a:gd name="T55" fmla="*/ 169 h 1712"/>
                <a:gd name="T56" fmla="*/ 449 w 1713"/>
                <a:gd name="T57" fmla="*/ 103 h 1712"/>
                <a:gd name="T58" fmla="*/ 562 w 1713"/>
                <a:gd name="T59" fmla="*/ 52 h 1712"/>
                <a:gd name="T60" fmla="*/ 683 w 1713"/>
                <a:gd name="T61" fmla="*/ 17 h 1712"/>
                <a:gd name="T62" fmla="*/ 812 w 1713"/>
                <a:gd name="T63" fmla="*/ 1 h 1712"/>
                <a:gd name="T64" fmla="*/ 944 w 1713"/>
                <a:gd name="T65" fmla="*/ 4 h 1712"/>
                <a:gd name="T66" fmla="*/ 1070 w 1713"/>
                <a:gd name="T67" fmla="*/ 26 h 1712"/>
                <a:gd name="T68" fmla="*/ 1189 w 1713"/>
                <a:gd name="T69" fmla="*/ 66 h 1712"/>
                <a:gd name="T70" fmla="*/ 1300 w 1713"/>
                <a:gd name="T71" fmla="*/ 123 h 1712"/>
                <a:gd name="T72" fmla="*/ 1400 w 1713"/>
                <a:gd name="T73" fmla="*/ 195 h 1712"/>
                <a:gd name="T74" fmla="*/ 1490 w 1713"/>
                <a:gd name="T75" fmla="*/ 279 h 1712"/>
                <a:gd name="T76" fmla="*/ 1567 w 1713"/>
                <a:gd name="T77" fmla="*/ 376 h 1712"/>
                <a:gd name="T78" fmla="*/ 1628 w 1713"/>
                <a:gd name="T79" fmla="*/ 485 h 1712"/>
                <a:gd name="T80" fmla="*/ 1674 w 1713"/>
                <a:gd name="T81" fmla="*/ 601 h 1712"/>
                <a:gd name="T82" fmla="*/ 1703 w 1713"/>
                <a:gd name="T83" fmla="*/ 725 h 1712"/>
                <a:gd name="T84" fmla="*/ 1713 w 1713"/>
                <a:gd name="T85" fmla="*/ 856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13" h="1712">
                  <a:moveTo>
                    <a:pt x="1713" y="856"/>
                  </a:moveTo>
                  <a:lnTo>
                    <a:pt x="1712" y="899"/>
                  </a:lnTo>
                  <a:lnTo>
                    <a:pt x="1707" y="943"/>
                  </a:lnTo>
                  <a:lnTo>
                    <a:pt x="1703" y="986"/>
                  </a:lnTo>
                  <a:lnTo>
                    <a:pt x="1696" y="1028"/>
                  </a:lnTo>
                  <a:lnTo>
                    <a:pt x="1686" y="1070"/>
                  </a:lnTo>
                  <a:lnTo>
                    <a:pt x="1674" y="1111"/>
                  </a:lnTo>
                  <a:lnTo>
                    <a:pt x="1661" y="1150"/>
                  </a:lnTo>
                  <a:lnTo>
                    <a:pt x="1645" y="1189"/>
                  </a:lnTo>
                  <a:lnTo>
                    <a:pt x="1628" y="1226"/>
                  </a:lnTo>
                  <a:lnTo>
                    <a:pt x="1609" y="1264"/>
                  </a:lnTo>
                  <a:lnTo>
                    <a:pt x="1589" y="1299"/>
                  </a:lnTo>
                  <a:lnTo>
                    <a:pt x="1567" y="1334"/>
                  </a:lnTo>
                  <a:lnTo>
                    <a:pt x="1542" y="1368"/>
                  </a:lnTo>
                  <a:lnTo>
                    <a:pt x="1518" y="1400"/>
                  </a:lnTo>
                  <a:lnTo>
                    <a:pt x="1490" y="1431"/>
                  </a:lnTo>
                  <a:lnTo>
                    <a:pt x="1461" y="1461"/>
                  </a:lnTo>
                  <a:lnTo>
                    <a:pt x="1432" y="1489"/>
                  </a:lnTo>
                  <a:lnTo>
                    <a:pt x="1400" y="1516"/>
                  </a:lnTo>
                  <a:lnTo>
                    <a:pt x="1369" y="1542"/>
                  </a:lnTo>
                  <a:lnTo>
                    <a:pt x="1335" y="1565"/>
                  </a:lnTo>
                  <a:lnTo>
                    <a:pt x="1300" y="1587"/>
                  </a:lnTo>
                  <a:lnTo>
                    <a:pt x="1264" y="1609"/>
                  </a:lnTo>
                  <a:lnTo>
                    <a:pt x="1228" y="1628"/>
                  </a:lnTo>
                  <a:lnTo>
                    <a:pt x="1189" y="1645"/>
                  </a:lnTo>
                  <a:lnTo>
                    <a:pt x="1151" y="1660"/>
                  </a:lnTo>
                  <a:lnTo>
                    <a:pt x="1111" y="1673"/>
                  </a:lnTo>
                  <a:lnTo>
                    <a:pt x="1070" y="1684"/>
                  </a:lnTo>
                  <a:lnTo>
                    <a:pt x="1030" y="1694"/>
                  </a:lnTo>
                  <a:lnTo>
                    <a:pt x="986" y="1702"/>
                  </a:lnTo>
                  <a:lnTo>
                    <a:pt x="944" y="1707"/>
                  </a:lnTo>
                  <a:lnTo>
                    <a:pt x="901" y="1710"/>
                  </a:lnTo>
                  <a:lnTo>
                    <a:pt x="856" y="1712"/>
                  </a:lnTo>
                  <a:lnTo>
                    <a:pt x="812" y="1710"/>
                  </a:lnTo>
                  <a:lnTo>
                    <a:pt x="769" y="1707"/>
                  </a:lnTo>
                  <a:lnTo>
                    <a:pt x="725" y="1702"/>
                  </a:lnTo>
                  <a:lnTo>
                    <a:pt x="683" y="1694"/>
                  </a:lnTo>
                  <a:lnTo>
                    <a:pt x="643" y="1684"/>
                  </a:lnTo>
                  <a:lnTo>
                    <a:pt x="602" y="1673"/>
                  </a:lnTo>
                  <a:lnTo>
                    <a:pt x="562" y="1660"/>
                  </a:lnTo>
                  <a:lnTo>
                    <a:pt x="523" y="1645"/>
                  </a:lnTo>
                  <a:lnTo>
                    <a:pt x="485" y="1628"/>
                  </a:lnTo>
                  <a:lnTo>
                    <a:pt x="449" y="1609"/>
                  </a:lnTo>
                  <a:lnTo>
                    <a:pt x="413" y="1587"/>
                  </a:lnTo>
                  <a:lnTo>
                    <a:pt x="378" y="1565"/>
                  </a:lnTo>
                  <a:lnTo>
                    <a:pt x="345" y="1542"/>
                  </a:lnTo>
                  <a:lnTo>
                    <a:pt x="311" y="1516"/>
                  </a:lnTo>
                  <a:lnTo>
                    <a:pt x="281" y="1489"/>
                  </a:lnTo>
                  <a:lnTo>
                    <a:pt x="250" y="1461"/>
                  </a:lnTo>
                  <a:lnTo>
                    <a:pt x="223" y="1431"/>
                  </a:lnTo>
                  <a:lnTo>
                    <a:pt x="195" y="1400"/>
                  </a:lnTo>
                  <a:lnTo>
                    <a:pt x="171" y="1368"/>
                  </a:lnTo>
                  <a:lnTo>
                    <a:pt x="146" y="1334"/>
                  </a:lnTo>
                  <a:lnTo>
                    <a:pt x="124" y="1299"/>
                  </a:lnTo>
                  <a:lnTo>
                    <a:pt x="104" y="1264"/>
                  </a:lnTo>
                  <a:lnTo>
                    <a:pt x="85" y="1226"/>
                  </a:lnTo>
                  <a:lnTo>
                    <a:pt x="68" y="1189"/>
                  </a:lnTo>
                  <a:lnTo>
                    <a:pt x="52" y="1150"/>
                  </a:lnTo>
                  <a:lnTo>
                    <a:pt x="39" y="1111"/>
                  </a:lnTo>
                  <a:lnTo>
                    <a:pt x="27" y="1070"/>
                  </a:lnTo>
                  <a:lnTo>
                    <a:pt x="17" y="1028"/>
                  </a:lnTo>
                  <a:lnTo>
                    <a:pt x="10" y="986"/>
                  </a:lnTo>
                  <a:lnTo>
                    <a:pt x="4" y="943"/>
                  </a:lnTo>
                  <a:lnTo>
                    <a:pt x="1" y="899"/>
                  </a:lnTo>
                  <a:lnTo>
                    <a:pt x="0" y="856"/>
                  </a:lnTo>
                  <a:lnTo>
                    <a:pt x="1" y="812"/>
                  </a:lnTo>
                  <a:lnTo>
                    <a:pt x="4" y="767"/>
                  </a:lnTo>
                  <a:lnTo>
                    <a:pt x="10" y="725"/>
                  </a:lnTo>
                  <a:lnTo>
                    <a:pt x="17" y="683"/>
                  </a:lnTo>
                  <a:lnTo>
                    <a:pt x="27" y="641"/>
                  </a:lnTo>
                  <a:lnTo>
                    <a:pt x="39" y="601"/>
                  </a:lnTo>
                  <a:lnTo>
                    <a:pt x="52" y="562"/>
                  </a:lnTo>
                  <a:lnTo>
                    <a:pt x="68" y="523"/>
                  </a:lnTo>
                  <a:lnTo>
                    <a:pt x="85" y="485"/>
                  </a:lnTo>
                  <a:lnTo>
                    <a:pt x="104" y="447"/>
                  </a:lnTo>
                  <a:lnTo>
                    <a:pt x="124" y="411"/>
                  </a:lnTo>
                  <a:lnTo>
                    <a:pt x="146" y="376"/>
                  </a:lnTo>
                  <a:lnTo>
                    <a:pt x="171" y="343"/>
                  </a:lnTo>
                  <a:lnTo>
                    <a:pt x="195" y="311"/>
                  </a:lnTo>
                  <a:lnTo>
                    <a:pt x="223" y="279"/>
                  </a:lnTo>
                  <a:lnTo>
                    <a:pt x="250" y="250"/>
                  </a:lnTo>
                  <a:lnTo>
                    <a:pt x="281" y="221"/>
                  </a:lnTo>
                  <a:lnTo>
                    <a:pt x="311" y="195"/>
                  </a:lnTo>
                  <a:lnTo>
                    <a:pt x="345" y="169"/>
                  </a:lnTo>
                  <a:lnTo>
                    <a:pt x="378" y="146"/>
                  </a:lnTo>
                  <a:lnTo>
                    <a:pt x="413" y="123"/>
                  </a:lnTo>
                  <a:lnTo>
                    <a:pt x="449" y="103"/>
                  </a:lnTo>
                  <a:lnTo>
                    <a:pt x="485" y="84"/>
                  </a:lnTo>
                  <a:lnTo>
                    <a:pt x="523" y="66"/>
                  </a:lnTo>
                  <a:lnTo>
                    <a:pt x="562" y="52"/>
                  </a:lnTo>
                  <a:lnTo>
                    <a:pt x="602" y="37"/>
                  </a:lnTo>
                  <a:lnTo>
                    <a:pt x="643" y="26"/>
                  </a:lnTo>
                  <a:lnTo>
                    <a:pt x="683" y="17"/>
                  </a:lnTo>
                  <a:lnTo>
                    <a:pt x="725" y="10"/>
                  </a:lnTo>
                  <a:lnTo>
                    <a:pt x="769" y="4"/>
                  </a:lnTo>
                  <a:lnTo>
                    <a:pt x="812" y="1"/>
                  </a:lnTo>
                  <a:lnTo>
                    <a:pt x="856" y="0"/>
                  </a:lnTo>
                  <a:lnTo>
                    <a:pt x="901" y="1"/>
                  </a:lnTo>
                  <a:lnTo>
                    <a:pt x="944" y="4"/>
                  </a:lnTo>
                  <a:lnTo>
                    <a:pt x="986" y="10"/>
                  </a:lnTo>
                  <a:lnTo>
                    <a:pt x="1030" y="17"/>
                  </a:lnTo>
                  <a:lnTo>
                    <a:pt x="1070" y="26"/>
                  </a:lnTo>
                  <a:lnTo>
                    <a:pt x="1111" y="37"/>
                  </a:lnTo>
                  <a:lnTo>
                    <a:pt x="1151" y="52"/>
                  </a:lnTo>
                  <a:lnTo>
                    <a:pt x="1189" y="66"/>
                  </a:lnTo>
                  <a:lnTo>
                    <a:pt x="1228" y="84"/>
                  </a:lnTo>
                  <a:lnTo>
                    <a:pt x="1264" y="103"/>
                  </a:lnTo>
                  <a:lnTo>
                    <a:pt x="1300" y="123"/>
                  </a:lnTo>
                  <a:lnTo>
                    <a:pt x="1335" y="146"/>
                  </a:lnTo>
                  <a:lnTo>
                    <a:pt x="1369" y="169"/>
                  </a:lnTo>
                  <a:lnTo>
                    <a:pt x="1400" y="195"/>
                  </a:lnTo>
                  <a:lnTo>
                    <a:pt x="1432" y="221"/>
                  </a:lnTo>
                  <a:lnTo>
                    <a:pt x="1461" y="250"/>
                  </a:lnTo>
                  <a:lnTo>
                    <a:pt x="1490" y="279"/>
                  </a:lnTo>
                  <a:lnTo>
                    <a:pt x="1518" y="311"/>
                  </a:lnTo>
                  <a:lnTo>
                    <a:pt x="1542" y="343"/>
                  </a:lnTo>
                  <a:lnTo>
                    <a:pt x="1567" y="376"/>
                  </a:lnTo>
                  <a:lnTo>
                    <a:pt x="1589" y="411"/>
                  </a:lnTo>
                  <a:lnTo>
                    <a:pt x="1609" y="447"/>
                  </a:lnTo>
                  <a:lnTo>
                    <a:pt x="1628" y="485"/>
                  </a:lnTo>
                  <a:lnTo>
                    <a:pt x="1645" y="523"/>
                  </a:lnTo>
                  <a:lnTo>
                    <a:pt x="1661" y="562"/>
                  </a:lnTo>
                  <a:lnTo>
                    <a:pt x="1674" y="601"/>
                  </a:lnTo>
                  <a:lnTo>
                    <a:pt x="1686" y="641"/>
                  </a:lnTo>
                  <a:lnTo>
                    <a:pt x="1696" y="683"/>
                  </a:lnTo>
                  <a:lnTo>
                    <a:pt x="1703" y="725"/>
                  </a:lnTo>
                  <a:lnTo>
                    <a:pt x="1707" y="767"/>
                  </a:lnTo>
                  <a:lnTo>
                    <a:pt x="1712" y="812"/>
                  </a:lnTo>
                  <a:lnTo>
                    <a:pt x="1713" y="8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2" tIns="22856" rIns="45712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450"/>
            </a:p>
          </p:txBody>
        </p:sp>
        <p:grpSp>
          <p:nvGrpSpPr>
            <p:cNvPr id="13" name="Group 51"/>
            <p:cNvGrpSpPr/>
            <p:nvPr/>
          </p:nvGrpSpPr>
          <p:grpSpPr>
            <a:xfrm rot="18834351">
              <a:off x="5188587" y="5604202"/>
              <a:ext cx="549978" cy="551681"/>
              <a:chOff x="5188587" y="5604202"/>
              <a:chExt cx="549978" cy="551681"/>
            </a:xfrm>
          </p:grpSpPr>
          <p:sp>
            <p:nvSpPr>
              <p:cNvPr id="14" name="Freeform 52"/>
              <p:cNvSpPr>
                <a:spLocks/>
              </p:cNvSpPr>
              <p:nvPr/>
            </p:nvSpPr>
            <p:spPr bwMode="auto">
              <a:xfrm>
                <a:off x="5188587" y="5604202"/>
                <a:ext cx="359274" cy="359274"/>
              </a:xfrm>
              <a:custGeom>
                <a:avLst/>
                <a:gdLst>
                  <a:gd name="T0" fmla="*/ 537 w 633"/>
                  <a:gd name="T1" fmla="*/ 631 h 631"/>
                  <a:gd name="T2" fmla="*/ 520 w 633"/>
                  <a:gd name="T3" fmla="*/ 628 h 631"/>
                  <a:gd name="T4" fmla="*/ 504 w 633"/>
                  <a:gd name="T5" fmla="*/ 621 h 631"/>
                  <a:gd name="T6" fmla="*/ 490 w 633"/>
                  <a:gd name="T7" fmla="*/ 613 h 631"/>
                  <a:gd name="T8" fmla="*/ 26 w 633"/>
                  <a:gd name="T9" fmla="*/ 149 h 631"/>
                  <a:gd name="T10" fmla="*/ 15 w 633"/>
                  <a:gd name="T11" fmla="*/ 135 h 631"/>
                  <a:gd name="T12" fmla="*/ 7 w 633"/>
                  <a:gd name="T13" fmla="*/ 120 h 631"/>
                  <a:gd name="T14" fmla="*/ 1 w 633"/>
                  <a:gd name="T15" fmla="*/ 104 h 631"/>
                  <a:gd name="T16" fmla="*/ 0 w 633"/>
                  <a:gd name="T17" fmla="*/ 87 h 631"/>
                  <a:gd name="T18" fmla="*/ 1 w 633"/>
                  <a:gd name="T19" fmla="*/ 71 h 631"/>
                  <a:gd name="T20" fmla="*/ 7 w 633"/>
                  <a:gd name="T21" fmla="*/ 53 h 631"/>
                  <a:gd name="T22" fmla="*/ 15 w 633"/>
                  <a:gd name="T23" fmla="*/ 39 h 631"/>
                  <a:gd name="T24" fmla="*/ 26 w 633"/>
                  <a:gd name="T25" fmla="*/ 24 h 631"/>
                  <a:gd name="T26" fmla="*/ 39 w 633"/>
                  <a:gd name="T27" fmla="*/ 14 h 631"/>
                  <a:gd name="T28" fmla="*/ 55 w 633"/>
                  <a:gd name="T29" fmla="*/ 6 h 631"/>
                  <a:gd name="T30" fmla="*/ 71 w 633"/>
                  <a:gd name="T31" fmla="*/ 1 h 631"/>
                  <a:gd name="T32" fmla="*/ 88 w 633"/>
                  <a:gd name="T33" fmla="*/ 0 h 631"/>
                  <a:gd name="T34" fmla="*/ 104 w 633"/>
                  <a:gd name="T35" fmla="*/ 1 h 631"/>
                  <a:gd name="T36" fmla="*/ 120 w 633"/>
                  <a:gd name="T37" fmla="*/ 6 h 631"/>
                  <a:gd name="T38" fmla="*/ 136 w 633"/>
                  <a:gd name="T39" fmla="*/ 14 h 631"/>
                  <a:gd name="T40" fmla="*/ 149 w 633"/>
                  <a:gd name="T41" fmla="*/ 24 h 631"/>
                  <a:gd name="T42" fmla="*/ 613 w 633"/>
                  <a:gd name="T43" fmla="*/ 489 h 631"/>
                  <a:gd name="T44" fmla="*/ 623 w 633"/>
                  <a:gd name="T45" fmla="*/ 504 h 631"/>
                  <a:gd name="T46" fmla="*/ 629 w 633"/>
                  <a:gd name="T47" fmla="*/ 520 h 631"/>
                  <a:gd name="T48" fmla="*/ 633 w 633"/>
                  <a:gd name="T49" fmla="*/ 536 h 631"/>
                  <a:gd name="T50" fmla="*/ 633 w 633"/>
                  <a:gd name="T51" fmla="*/ 553 h 631"/>
                  <a:gd name="T52" fmla="*/ 629 w 633"/>
                  <a:gd name="T53" fmla="*/ 569 h 631"/>
                  <a:gd name="T54" fmla="*/ 623 w 633"/>
                  <a:gd name="T55" fmla="*/ 585 h 631"/>
                  <a:gd name="T56" fmla="*/ 613 w 633"/>
                  <a:gd name="T57" fmla="*/ 599 h 631"/>
                  <a:gd name="T58" fmla="*/ 601 w 633"/>
                  <a:gd name="T59" fmla="*/ 613 h 631"/>
                  <a:gd name="T60" fmla="*/ 587 w 633"/>
                  <a:gd name="T61" fmla="*/ 621 h 631"/>
                  <a:gd name="T62" fmla="*/ 571 w 633"/>
                  <a:gd name="T63" fmla="*/ 628 h 631"/>
                  <a:gd name="T64" fmla="*/ 553 w 633"/>
                  <a:gd name="T65" fmla="*/ 63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33" h="631">
                    <a:moveTo>
                      <a:pt x="545" y="631"/>
                    </a:moveTo>
                    <a:lnTo>
                      <a:pt x="537" y="631"/>
                    </a:lnTo>
                    <a:lnTo>
                      <a:pt x="529" y="630"/>
                    </a:lnTo>
                    <a:lnTo>
                      <a:pt x="520" y="628"/>
                    </a:lnTo>
                    <a:lnTo>
                      <a:pt x="513" y="626"/>
                    </a:lnTo>
                    <a:lnTo>
                      <a:pt x="504" y="621"/>
                    </a:lnTo>
                    <a:lnTo>
                      <a:pt x="497" y="617"/>
                    </a:lnTo>
                    <a:lnTo>
                      <a:pt x="490" y="613"/>
                    </a:lnTo>
                    <a:lnTo>
                      <a:pt x="484" y="607"/>
                    </a:lnTo>
                    <a:lnTo>
                      <a:pt x="26" y="149"/>
                    </a:lnTo>
                    <a:lnTo>
                      <a:pt x="20" y="142"/>
                    </a:lnTo>
                    <a:lnTo>
                      <a:pt x="15" y="135"/>
                    </a:lnTo>
                    <a:lnTo>
                      <a:pt x="10" y="127"/>
                    </a:lnTo>
                    <a:lnTo>
                      <a:pt x="7" y="120"/>
                    </a:lnTo>
                    <a:lnTo>
                      <a:pt x="4" y="111"/>
                    </a:lnTo>
                    <a:lnTo>
                      <a:pt x="1" y="104"/>
                    </a:lnTo>
                    <a:lnTo>
                      <a:pt x="0" y="95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1" y="71"/>
                    </a:lnTo>
                    <a:lnTo>
                      <a:pt x="4" y="62"/>
                    </a:lnTo>
                    <a:lnTo>
                      <a:pt x="7" y="53"/>
                    </a:lnTo>
                    <a:lnTo>
                      <a:pt x="10" y="46"/>
                    </a:lnTo>
                    <a:lnTo>
                      <a:pt x="15" y="39"/>
                    </a:lnTo>
                    <a:lnTo>
                      <a:pt x="20" y="32"/>
                    </a:lnTo>
                    <a:lnTo>
                      <a:pt x="26" y="24"/>
                    </a:lnTo>
                    <a:lnTo>
                      <a:pt x="32" y="19"/>
                    </a:lnTo>
                    <a:lnTo>
                      <a:pt x="39" y="14"/>
                    </a:lnTo>
                    <a:lnTo>
                      <a:pt x="46" y="10"/>
                    </a:lnTo>
                    <a:lnTo>
                      <a:pt x="55" y="6"/>
                    </a:lnTo>
                    <a:lnTo>
                      <a:pt x="62" y="3"/>
                    </a:lnTo>
                    <a:lnTo>
                      <a:pt x="71" y="1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96" y="0"/>
                    </a:lnTo>
                    <a:lnTo>
                      <a:pt x="104" y="1"/>
                    </a:lnTo>
                    <a:lnTo>
                      <a:pt x="113" y="3"/>
                    </a:lnTo>
                    <a:lnTo>
                      <a:pt x="120" y="6"/>
                    </a:lnTo>
                    <a:lnTo>
                      <a:pt x="129" y="10"/>
                    </a:lnTo>
                    <a:lnTo>
                      <a:pt x="136" y="14"/>
                    </a:lnTo>
                    <a:lnTo>
                      <a:pt x="143" y="19"/>
                    </a:lnTo>
                    <a:lnTo>
                      <a:pt x="149" y="24"/>
                    </a:lnTo>
                    <a:lnTo>
                      <a:pt x="607" y="482"/>
                    </a:lnTo>
                    <a:lnTo>
                      <a:pt x="613" y="489"/>
                    </a:lnTo>
                    <a:lnTo>
                      <a:pt x="618" y="497"/>
                    </a:lnTo>
                    <a:lnTo>
                      <a:pt x="623" y="504"/>
                    </a:lnTo>
                    <a:lnTo>
                      <a:pt x="626" y="511"/>
                    </a:lnTo>
                    <a:lnTo>
                      <a:pt x="629" y="520"/>
                    </a:lnTo>
                    <a:lnTo>
                      <a:pt x="631" y="529"/>
                    </a:lnTo>
                    <a:lnTo>
                      <a:pt x="633" y="536"/>
                    </a:lnTo>
                    <a:lnTo>
                      <a:pt x="633" y="544"/>
                    </a:lnTo>
                    <a:lnTo>
                      <a:pt x="633" y="553"/>
                    </a:lnTo>
                    <a:lnTo>
                      <a:pt x="631" y="562"/>
                    </a:lnTo>
                    <a:lnTo>
                      <a:pt x="629" y="569"/>
                    </a:lnTo>
                    <a:lnTo>
                      <a:pt x="626" y="578"/>
                    </a:lnTo>
                    <a:lnTo>
                      <a:pt x="623" y="585"/>
                    </a:lnTo>
                    <a:lnTo>
                      <a:pt x="618" y="592"/>
                    </a:lnTo>
                    <a:lnTo>
                      <a:pt x="613" y="599"/>
                    </a:lnTo>
                    <a:lnTo>
                      <a:pt x="607" y="607"/>
                    </a:lnTo>
                    <a:lnTo>
                      <a:pt x="601" y="613"/>
                    </a:lnTo>
                    <a:lnTo>
                      <a:pt x="594" y="617"/>
                    </a:lnTo>
                    <a:lnTo>
                      <a:pt x="587" y="621"/>
                    </a:lnTo>
                    <a:lnTo>
                      <a:pt x="578" y="626"/>
                    </a:lnTo>
                    <a:lnTo>
                      <a:pt x="571" y="628"/>
                    </a:lnTo>
                    <a:lnTo>
                      <a:pt x="562" y="630"/>
                    </a:lnTo>
                    <a:lnTo>
                      <a:pt x="553" y="631"/>
                    </a:lnTo>
                    <a:lnTo>
                      <a:pt x="545" y="63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45712" tIns="22856" rIns="45712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50"/>
              </a:p>
            </p:txBody>
          </p:sp>
          <p:sp>
            <p:nvSpPr>
              <p:cNvPr id="15" name="Freeform 53"/>
              <p:cNvSpPr>
                <a:spLocks/>
              </p:cNvSpPr>
              <p:nvPr/>
            </p:nvSpPr>
            <p:spPr bwMode="auto">
              <a:xfrm>
                <a:off x="5294155" y="5709771"/>
                <a:ext cx="444410" cy="446112"/>
              </a:xfrm>
              <a:custGeom>
                <a:avLst/>
                <a:gdLst>
                  <a:gd name="T0" fmla="*/ 18 w 785"/>
                  <a:gd name="T1" fmla="*/ 523 h 786"/>
                  <a:gd name="T2" fmla="*/ 13 w 785"/>
                  <a:gd name="T3" fmla="*/ 528 h 786"/>
                  <a:gd name="T4" fmla="*/ 9 w 785"/>
                  <a:gd name="T5" fmla="*/ 534 h 786"/>
                  <a:gd name="T6" fmla="*/ 5 w 785"/>
                  <a:gd name="T7" fmla="*/ 540 h 786"/>
                  <a:gd name="T8" fmla="*/ 3 w 785"/>
                  <a:gd name="T9" fmla="*/ 546 h 786"/>
                  <a:gd name="T10" fmla="*/ 0 w 785"/>
                  <a:gd name="T11" fmla="*/ 552 h 786"/>
                  <a:gd name="T12" fmla="*/ 0 w 785"/>
                  <a:gd name="T13" fmla="*/ 557 h 786"/>
                  <a:gd name="T14" fmla="*/ 0 w 785"/>
                  <a:gd name="T15" fmla="*/ 563 h 786"/>
                  <a:gd name="T16" fmla="*/ 2 w 785"/>
                  <a:gd name="T17" fmla="*/ 568 h 786"/>
                  <a:gd name="T18" fmla="*/ 3 w 785"/>
                  <a:gd name="T19" fmla="*/ 573 h 786"/>
                  <a:gd name="T20" fmla="*/ 6 w 785"/>
                  <a:gd name="T21" fmla="*/ 578 h 786"/>
                  <a:gd name="T22" fmla="*/ 9 w 785"/>
                  <a:gd name="T23" fmla="*/ 582 h 786"/>
                  <a:gd name="T24" fmla="*/ 13 w 785"/>
                  <a:gd name="T25" fmla="*/ 586 h 786"/>
                  <a:gd name="T26" fmla="*/ 19 w 785"/>
                  <a:gd name="T27" fmla="*/ 591 h 786"/>
                  <a:gd name="T28" fmla="*/ 25 w 785"/>
                  <a:gd name="T29" fmla="*/ 594 h 786"/>
                  <a:gd name="T30" fmla="*/ 32 w 785"/>
                  <a:gd name="T31" fmla="*/ 597 h 786"/>
                  <a:gd name="T32" fmla="*/ 39 w 785"/>
                  <a:gd name="T33" fmla="*/ 599 h 786"/>
                  <a:gd name="T34" fmla="*/ 726 w 785"/>
                  <a:gd name="T35" fmla="*/ 783 h 786"/>
                  <a:gd name="T36" fmla="*/ 735 w 785"/>
                  <a:gd name="T37" fmla="*/ 785 h 786"/>
                  <a:gd name="T38" fmla="*/ 742 w 785"/>
                  <a:gd name="T39" fmla="*/ 786 h 786"/>
                  <a:gd name="T40" fmla="*/ 748 w 785"/>
                  <a:gd name="T41" fmla="*/ 786 h 786"/>
                  <a:gd name="T42" fmla="*/ 755 w 785"/>
                  <a:gd name="T43" fmla="*/ 785 h 786"/>
                  <a:gd name="T44" fmla="*/ 761 w 785"/>
                  <a:gd name="T45" fmla="*/ 783 h 786"/>
                  <a:gd name="T46" fmla="*/ 767 w 785"/>
                  <a:gd name="T47" fmla="*/ 782 h 786"/>
                  <a:gd name="T48" fmla="*/ 771 w 785"/>
                  <a:gd name="T49" fmla="*/ 779 h 786"/>
                  <a:gd name="T50" fmla="*/ 775 w 785"/>
                  <a:gd name="T51" fmla="*/ 775 h 786"/>
                  <a:gd name="T52" fmla="*/ 778 w 785"/>
                  <a:gd name="T53" fmla="*/ 770 h 786"/>
                  <a:gd name="T54" fmla="*/ 781 w 785"/>
                  <a:gd name="T55" fmla="*/ 766 h 786"/>
                  <a:gd name="T56" fmla="*/ 784 w 785"/>
                  <a:gd name="T57" fmla="*/ 762 h 786"/>
                  <a:gd name="T58" fmla="*/ 785 w 785"/>
                  <a:gd name="T59" fmla="*/ 754 h 786"/>
                  <a:gd name="T60" fmla="*/ 785 w 785"/>
                  <a:gd name="T61" fmla="*/ 749 h 786"/>
                  <a:gd name="T62" fmla="*/ 785 w 785"/>
                  <a:gd name="T63" fmla="*/ 741 h 786"/>
                  <a:gd name="T64" fmla="*/ 785 w 785"/>
                  <a:gd name="T65" fmla="*/ 734 h 786"/>
                  <a:gd name="T66" fmla="*/ 782 w 785"/>
                  <a:gd name="T67" fmla="*/ 727 h 786"/>
                  <a:gd name="T68" fmla="*/ 599 w 785"/>
                  <a:gd name="T69" fmla="*/ 39 h 786"/>
                  <a:gd name="T70" fmla="*/ 597 w 785"/>
                  <a:gd name="T71" fmla="*/ 32 h 786"/>
                  <a:gd name="T72" fmla="*/ 594 w 785"/>
                  <a:gd name="T73" fmla="*/ 24 h 786"/>
                  <a:gd name="T74" fmla="*/ 590 w 785"/>
                  <a:gd name="T75" fmla="*/ 19 h 786"/>
                  <a:gd name="T76" fmla="*/ 587 w 785"/>
                  <a:gd name="T77" fmla="*/ 14 h 786"/>
                  <a:gd name="T78" fmla="*/ 583 w 785"/>
                  <a:gd name="T79" fmla="*/ 10 h 786"/>
                  <a:gd name="T80" fmla="*/ 578 w 785"/>
                  <a:gd name="T81" fmla="*/ 6 h 786"/>
                  <a:gd name="T82" fmla="*/ 572 w 785"/>
                  <a:gd name="T83" fmla="*/ 3 h 786"/>
                  <a:gd name="T84" fmla="*/ 568 w 785"/>
                  <a:gd name="T85" fmla="*/ 1 h 786"/>
                  <a:gd name="T86" fmla="*/ 562 w 785"/>
                  <a:gd name="T87" fmla="*/ 0 h 786"/>
                  <a:gd name="T88" fmla="*/ 557 w 785"/>
                  <a:gd name="T89" fmla="*/ 0 h 786"/>
                  <a:gd name="T90" fmla="*/ 551 w 785"/>
                  <a:gd name="T91" fmla="*/ 1 h 786"/>
                  <a:gd name="T92" fmla="*/ 545 w 785"/>
                  <a:gd name="T93" fmla="*/ 3 h 786"/>
                  <a:gd name="T94" fmla="*/ 539 w 785"/>
                  <a:gd name="T95" fmla="*/ 6 h 786"/>
                  <a:gd name="T96" fmla="*/ 533 w 785"/>
                  <a:gd name="T97" fmla="*/ 8 h 786"/>
                  <a:gd name="T98" fmla="*/ 528 w 785"/>
                  <a:gd name="T99" fmla="*/ 13 h 786"/>
                  <a:gd name="T100" fmla="*/ 522 w 785"/>
                  <a:gd name="T101" fmla="*/ 19 h 786"/>
                  <a:gd name="T102" fmla="*/ 18 w 785"/>
                  <a:gd name="T103" fmla="*/ 523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85" h="786">
                    <a:moveTo>
                      <a:pt x="18" y="523"/>
                    </a:moveTo>
                    <a:lnTo>
                      <a:pt x="13" y="528"/>
                    </a:lnTo>
                    <a:lnTo>
                      <a:pt x="9" y="534"/>
                    </a:lnTo>
                    <a:lnTo>
                      <a:pt x="5" y="540"/>
                    </a:lnTo>
                    <a:lnTo>
                      <a:pt x="3" y="546"/>
                    </a:lnTo>
                    <a:lnTo>
                      <a:pt x="0" y="552"/>
                    </a:lnTo>
                    <a:lnTo>
                      <a:pt x="0" y="557"/>
                    </a:lnTo>
                    <a:lnTo>
                      <a:pt x="0" y="563"/>
                    </a:lnTo>
                    <a:lnTo>
                      <a:pt x="2" y="568"/>
                    </a:lnTo>
                    <a:lnTo>
                      <a:pt x="3" y="573"/>
                    </a:lnTo>
                    <a:lnTo>
                      <a:pt x="6" y="578"/>
                    </a:lnTo>
                    <a:lnTo>
                      <a:pt x="9" y="582"/>
                    </a:lnTo>
                    <a:lnTo>
                      <a:pt x="13" y="586"/>
                    </a:lnTo>
                    <a:lnTo>
                      <a:pt x="19" y="591"/>
                    </a:lnTo>
                    <a:lnTo>
                      <a:pt x="25" y="594"/>
                    </a:lnTo>
                    <a:lnTo>
                      <a:pt x="32" y="597"/>
                    </a:lnTo>
                    <a:lnTo>
                      <a:pt x="39" y="599"/>
                    </a:lnTo>
                    <a:lnTo>
                      <a:pt x="726" y="783"/>
                    </a:lnTo>
                    <a:lnTo>
                      <a:pt x="735" y="785"/>
                    </a:lnTo>
                    <a:lnTo>
                      <a:pt x="742" y="786"/>
                    </a:lnTo>
                    <a:lnTo>
                      <a:pt x="748" y="786"/>
                    </a:lnTo>
                    <a:lnTo>
                      <a:pt x="755" y="785"/>
                    </a:lnTo>
                    <a:lnTo>
                      <a:pt x="761" y="783"/>
                    </a:lnTo>
                    <a:lnTo>
                      <a:pt x="767" y="782"/>
                    </a:lnTo>
                    <a:lnTo>
                      <a:pt x="771" y="779"/>
                    </a:lnTo>
                    <a:lnTo>
                      <a:pt x="775" y="775"/>
                    </a:lnTo>
                    <a:lnTo>
                      <a:pt x="778" y="770"/>
                    </a:lnTo>
                    <a:lnTo>
                      <a:pt x="781" y="766"/>
                    </a:lnTo>
                    <a:lnTo>
                      <a:pt x="784" y="762"/>
                    </a:lnTo>
                    <a:lnTo>
                      <a:pt x="785" y="754"/>
                    </a:lnTo>
                    <a:lnTo>
                      <a:pt x="785" y="749"/>
                    </a:lnTo>
                    <a:lnTo>
                      <a:pt x="785" y="741"/>
                    </a:lnTo>
                    <a:lnTo>
                      <a:pt x="785" y="734"/>
                    </a:lnTo>
                    <a:lnTo>
                      <a:pt x="782" y="727"/>
                    </a:lnTo>
                    <a:lnTo>
                      <a:pt x="599" y="39"/>
                    </a:lnTo>
                    <a:lnTo>
                      <a:pt x="597" y="32"/>
                    </a:lnTo>
                    <a:lnTo>
                      <a:pt x="594" y="24"/>
                    </a:lnTo>
                    <a:lnTo>
                      <a:pt x="590" y="19"/>
                    </a:lnTo>
                    <a:lnTo>
                      <a:pt x="587" y="14"/>
                    </a:lnTo>
                    <a:lnTo>
                      <a:pt x="583" y="10"/>
                    </a:lnTo>
                    <a:lnTo>
                      <a:pt x="578" y="6"/>
                    </a:lnTo>
                    <a:lnTo>
                      <a:pt x="572" y="3"/>
                    </a:lnTo>
                    <a:lnTo>
                      <a:pt x="568" y="1"/>
                    </a:lnTo>
                    <a:lnTo>
                      <a:pt x="562" y="0"/>
                    </a:lnTo>
                    <a:lnTo>
                      <a:pt x="557" y="0"/>
                    </a:lnTo>
                    <a:lnTo>
                      <a:pt x="551" y="1"/>
                    </a:lnTo>
                    <a:lnTo>
                      <a:pt x="545" y="3"/>
                    </a:lnTo>
                    <a:lnTo>
                      <a:pt x="539" y="6"/>
                    </a:lnTo>
                    <a:lnTo>
                      <a:pt x="533" y="8"/>
                    </a:lnTo>
                    <a:lnTo>
                      <a:pt x="528" y="13"/>
                    </a:lnTo>
                    <a:lnTo>
                      <a:pt x="522" y="19"/>
                    </a:lnTo>
                    <a:lnTo>
                      <a:pt x="18" y="5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45712" tIns="22856" rIns="45712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50"/>
              </a:p>
            </p:txBody>
          </p:sp>
        </p:grpSp>
      </p:grpSp>
      <p:grpSp>
        <p:nvGrpSpPr>
          <p:cNvPr id="16" name="Group 56"/>
          <p:cNvGrpSpPr/>
          <p:nvPr/>
        </p:nvGrpSpPr>
        <p:grpSpPr>
          <a:xfrm>
            <a:off x="474722" y="1128454"/>
            <a:ext cx="681821" cy="681821"/>
            <a:chOff x="4779934" y="5195550"/>
            <a:chExt cx="1363878" cy="1363878"/>
          </a:xfrm>
        </p:grpSpPr>
        <p:sp>
          <p:nvSpPr>
            <p:cNvPr id="17" name="Freeform 57"/>
            <p:cNvSpPr>
              <a:spLocks/>
            </p:cNvSpPr>
            <p:nvPr/>
          </p:nvSpPr>
          <p:spPr bwMode="auto">
            <a:xfrm>
              <a:off x="4779934" y="5195550"/>
              <a:ext cx="1363878" cy="1363878"/>
            </a:xfrm>
            <a:custGeom>
              <a:avLst/>
              <a:gdLst>
                <a:gd name="T0" fmla="*/ 2397 w 2403"/>
                <a:gd name="T1" fmla="*/ 1325 h 2402"/>
                <a:gd name="T2" fmla="*/ 2365 w 2403"/>
                <a:gd name="T3" fmla="*/ 1502 h 2402"/>
                <a:gd name="T4" fmla="*/ 2309 w 2403"/>
                <a:gd name="T5" fmla="*/ 1670 h 2402"/>
                <a:gd name="T6" fmla="*/ 2229 w 2403"/>
                <a:gd name="T7" fmla="*/ 1824 h 2402"/>
                <a:gd name="T8" fmla="*/ 2129 w 2403"/>
                <a:gd name="T9" fmla="*/ 1966 h 2402"/>
                <a:gd name="T10" fmla="*/ 2009 w 2403"/>
                <a:gd name="T11" fmla="*/ 2091 h 2402"/>
                <a:gd name="T12" fmla="*/ 1873 w 2403"/>
                <a:gd name="T13" fmla="*/ 2198 h 2402"/>
                <a:gd name="T14" fmla="*/ 1722 w 2403"/>
                <a:gd name="T15" fmla="*/ 2285 h 2402"/>
                <a:gd name="T16" fmla="*/ 1559 w 2403"/>
                <a:gd name="T17" fmla="*/ 2349 h 2402"/>
                <a:gd name="T18" fmla="*/ 1385 w 2403"/>
                <a:gd name="T19" fmla="*/ 2389 h 2402"/>
                <a:gd name="T20" fmla="*/ 1201 w 2403"/>
                <a:gd name="T21" fmla="*/ 2402 h 2402"/>
                <a:gd name="T22" fmla="*/ 1018 w 2403"/>
                <a:gd name="T23" fmla="*/ 2389 h 2402"/>
                <a:gd name="T24" fmla="*/ 845 w 2403"/>
                <a:gd name="T25" fmla="*/ 2349 h 2402"/>
                <a:gd name="T26" fmla="*/ 681 w 2403"/>
                <a:gd name="T27" fmla="*/ 2285 h 2402"/>
                <a:gd name="T28" fmla="*/ 530 w 2403"/>
                <a:gd name="T29" fmla="*/ 2198 h 2402"/>
                <a:gd name="T30" fmla="*/ 394 w 2403"/>
                <a:gd name="T31" fmla="*/ 2091 h 2402"/>
                <a:gd name="T32" fmla="*/ 274 w 2403"/>
                <a:gd name="T33" fmla="*/ 1966 h 2402"/>
                <a:gd name="T34" fmla="*/ 174 w 2403"/>
                <a:gd name="T35" fmla="*/ 1824 h 2402"/>
                <a:gd name="T36" fmla="*/ 94 w 2403"/>
                <a:gd name="T37" fmla="*/ 1670 h 2402"/>
                <a:gd name="T38" fmla="*/ 38 w 2403"/>
                <a:gd name="T39" fmla="*/ 1502 h 2402"/>
                <a:gd name="T40" fmla="*/ 6 w 2403"/>
                <a:gd name="T41" fmla="*/ 1325 h 2402"/>
                <a:gd name="T42" fmla="*/ 2 w 2403"/>
                <a:gd name="T43" fmla="*/ 1139 h 2402"/>
                <a:gd name="T44" fmla="*/ 25 w 2403"/>
                <a:gd name="T45" fmla="*/ 960 h 2402"/>
                <a:gd name="T46" fmla="*/ 73 w 2403"/>
                <a:gd name="T47" fmla="*/ 789 h 2402"/>
                <a:gd name="T48" fmla="*/ 145 w 2403"/>
                <a:gd name="T49" fmla="*/ 630 h 2402"/>
                <a:gd name="T50" fmla="*/ 239 w 2403"/>
                <a:gd name="T51" fmla="*/ 483 h 2402"/>
                <a:gd name="T52" fmla="*/ 352 w 2403"/>
                <a:gd name="T53" fmla="*/ 352 h 2402"/>
                <a:gd name="T54" fmla="*/ 483 w 2403"/>
                <a:gd name="T55" fmla="*/ 239 h 2402"/>
                <a:gd name="T56" fmla="*/ 629 w 2403"/>
                <a:gd name="T57" fmla="*/ 146 h 2402"/>
                <a:gd name="T58" fmla="*/ 788 w 2403"/>
                <a:gd name="T59" fmla="*/ 73 h 2402"/>
                <a:gd name="T60" fmla="*/ 959 w 2403"/>
                <a:gd name="T61" fmla="*/ 24 h 2402"/>
                <a:gd name="T62" fmla="*/ 1140 w 2403"/>
                <a:gd name="T63" fmla="*/ 1 h 2402"/>
                <a:gd name="T64" fmla="*/ 1324 w 2403"/>
                <a:gd name="T65" fmla="*/ 7 h 2402"/>
                <a:gd name="T66" fmla="*/ 1502 w 2403"/>
                <a:gd name="T67" fmla="*/ 37 h 2402"/>
                <a:gd name="T68" fmla="*/ 1669 w 2403"/>
                <a:gd name="T69" fmla="*/ 95 h 2402"/>
                <a:gd name="T70" fmla="*/ 1825 w 2403"/>
                <a:gd name="T71" fmla="*/ 173 h 2402"/>
                <a:gd name="T72" fmla="*/ 1966 w 2403"/>
                <a:gd name="T73" fmla="*/ 275 h 2402"/>
                <a:gd name="T74" fmla="*/ 2090 w 2403"/>
                <a:gd name="T75" fmla="*/ 394 h 2402"/>
                <a:gd name="T76" fmla="*/ 2197 w 2403"/>
                <a:gd name="T77" fmla="*/ 530 h 2402"/>
                <a:gd name="T78" fmla="*/ 2284 w 2403"/>
                <a:gd name="T79" fmla="*/ 680 h 2402"/>
                <a:gd name="T80" fmla="*/ 2349 w 2403"/>
                <a:gd name="T81" fmla="*/ 844 h 2402"/>
                <a:gd name="T82" fmla="*/ 2388 w 2403"/>
                <a:gd name="T83" fmla="*/ 1019 h 2402"/>
                <a:gd name="T84" fmla="*/ 2403 w 2403"/>
                <a:gd name="T85" fmla="*/ 1202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03" h="2402">
                  <a:moveTo>
                    <a:pt x="2403" y="1202"/>
                  </a:moveTo>
                  <a:lnTo>
                    <a:pt x="2401" y="1264"/>
                  </a:lnTo>
                  <a:lnTo>
                    <a:pt x="2397" y="1325"/>
                  </a:lnTo>
                  <a:lnTo>
                    <a:pt x="2388" y="1384"/>
                  </a:lnTo>
                  <a:lnTo>
                    <a:pt x="2378" y="1444"/>
                  </a:lnTo>
                  <a:lnTo>
                    <a:pt x="2365" y="1502"/>
                  </a:lnTo>
                  <a:lnTo>
                    <a:pt x="2349" y="1559"/>
                  </a:lnTo>
                  <a:lnTo>
                    <a:pt x="2330" y="1614"/>
                  </a:lnTo>
                  <a:lnTo>
                    <a:pt x="2309" y="1670"/>
                  </a:lnTo>
                  <a:lnTo>
                    <a:pt x="2284" y="1723"/>
                  </a:lnTo>
                  <a:lnTo>
                    <a:pt x="2258" y="1774"/>
                  </a:lnTo>
                  <a:lnTo>
                    <a:pt x="2229" y="1824"/>
                  </a:lnTo>
                  <a:lnTo>
                    <a:pt x="2197" y="1874"/>
                  </a:lnTo>
                  <a:lnTo>
                    <a:pt x="2164" y="1920"/>
                  </a:lnTo>
                  <a:lnTo>
                    <a:pt x="2129" y="1966"/>
                  </a:lnTo>
                  <a:lnTo>
                    <a:pt x="2090" y="2010"/>
                  </a:lnTo>
                  <a:lnTo>
                    <a:pt x="2051" y="2052"/>
                  </a:lnTo>
                  <a:lnTo>
                    <a:pt x="2009" y="2091"/>
                  </a:lnTo>
                  <a:lnTo>
                    <a:pt x="1966" y="2129"/>
                  </a:lnTo>
                  <a:lnTo>
                    <a:pt x="1921" y="2165"/>
                  </a:lnTo>
                  <a:lnTo>
                    <a:pt x="1873" y="2198"/>
                  </a:lnTo>
                  <a:lnTo>
                    <a:pt x="1825" y="2229"/>
                  </a:lnTo>
                  <a:lnTo>
                    <a:pt x="1774" y="2258"/>
                  </a:lnTo>
                  <a:lnTo>
                    <a:pt x="1722" y="2285"/>
                  </a:lnTo>
                  <a:lnTo>
                    <a:pt x="1669" y="2308"/>
                  </a:lnTo>
                  <a:lnTo>
                    <a:pt x="1615" y="2330"/>
                  </a:lnTo>
                  <a:lnTo>
                    <a:pt x="1559" y="2349"/>
                  </a:lnTo>
                  <a:lnTo>
                    <a:pt x="1502" y="2365"/>
                  </a:lnTo>
                  <a:lnTo>
                    <a:pt x="1444" y="2379"/>
                  </a:lnTo>
                  <a:lnTo>
                    <a:pt x="1385" y="2389"/>
                  </a:lnTo>
                  <a:lnTo>
                    <a:pt x="1324" y="2397"/>
                  </a:lnTo>
                  <a:lnTo>
                    <a:pt x="1263" y="2401"/>
                  </a:lnTo>
                  <a:lnTo>
                    <a:pt x="1201" y="2402"/>
                  </a:lnTo>
                  <a:lnTo>
                    <a:pt x="1140" y="2401"/>
                  </a:lnTo>
                  <a:lnTo>
                    <a:pt x="1079" y="2397"/>
                  </a:lnTo>
                  <a:lnTo>
                    <a:pt x="1018" y="2389"/>
                  </a:lnTo>
                  <a:lnTo>
                    <a:pt x="959" y="2379"/>
                  </a:lnTo>
                  <a:lnTo>
                    <a:pt x="901" y="2365"/>
                  </a:lnTo>
                  <a:lnTo>
                    <a:pt x="845" y="2349"/>
                  </a:lnTo>
                  <a:lnTo>
                    <a:pt x="788" y="2330"/>
                  </a:lnTo>
                  <a:lnTo>
                    <a:pt x="733" y="2308"/>
                  </a:lnTo>
                  <a:lnTo>
                    <a:pt x="681" y="2285"/>
                  </a:lnTo>
                  <a:lnTo>
                    <a:pt x="629" y="2258"/>
                  </a:lnTo>
                  <a:lnTo>
                    <a:pt x="578" y="2229"/>
                  </a:lnTo>
                  <a:lnTo>
                    <a:pt x="530" y="2198"/>
                  </a:lnTo>
                  <a:lnTo>
                    <a:pt x="483" y="2165"/>
                  </a:lnTo>
                  <a:lnTo>
                    <a:pt x="438" y="2129"/>
                  </a:lnTo>
                  <a:lnTo>
                    <a:pt x="394" y="2091"/>
                  </a:lnTo>
                  <a:lnTo>
                    <a:pt x="352" y="2052"/>
                  </a:lnTo>
                  <a:lnTo>
                    <a:pt x="312" y="2010"/>
                  </a:lnTo>
                  <a:lnTo>
                    <a:pt x="274" y="1966"/>
                  </a:lnTo>
                  <a:lnTo>
                    <a:pt x="239" y="1920"/>
                  </a:lnTo>
                  <a:lnTo>
                    <a:pt x="204" y="1874"/>
                  </a:lnTo>
                  <a:lnTo>
                    <a:pt x="174" y="1824"/>
                  </a:lnTo>
                  <a:lnTo>
                    <a:pt x="145" y="1774"/>
                  </a:lnTo>
                  <a:lnTo>
                    <a:pt x="119" y="1723"/>
                  </a:lnTo>
                  <a:lnTo>
                    <a:pt x="94" y="1670"/>
                  </a:lnTo>
                  <a:lnTo>
                    <a:pt x="73" y="1614"/>
                  </a:lnTo>
                  <a:lnTo>
                    <a:pt x="54" y="1559"/>
                  </a:lnTo>
                  <a:lnTo>
                    <a:pt x="38" y="1502"/>
                  </a:lnTo>
                  <a:lnTo>
                    <a:pt x="25" y="1444"/>
                  </a:lnTo>
                  <a:lnTo>
                    <a:pt x="13" y="1384"/>
                  </a:lnTo>
                  <a:lnTo>
                    <a:pt x="6" y="1325"/>
                  </a:lnTo>
                  <a:lnTo>
                    <a:pt x="2" y="1264"/>
                  </a:lnTo>
                  <a:lnTo>
                    <a:pt x="0" y="1202"/>
                  </a:lnTo>
                  <a:lnTo>
                    <a:pt x="2" y="1139"/>
                  </a:lnTo>
                  <a:lnTo>
                    <a:pt x="6" y="1079"/>
                  </a:lnTo>
                  <a:lnTo>
                    <a:pt x="13" y="1019"/>
                  </a:lnTo>
                  <a:lnTo>
                    <a:pt x="25" y="960"/>
                  </a:lnTo>
                  <a:lnTo>
                    <a:pt x="38" y="902"/>
                  </a:lnTo>
                  <a:lnTo>
                    <a:pt x="54" y="844"/>
                  </a:lnTo>
                  <a:lnTo>
                    <a:pt x="73" y="789"/>
                  </a:lnTo>
                  <a:lnTo>
                    <a:pt x="94" y="734"/>
                  </a:lnTo>
                  <a:lnTo>
                    <a:pt x="119" y="680"/>
                  </a:lnTo>
                  <a:lnTo>
                    <a:pt x="145" y="630"/>
                  </a:lnTo>
                  <a:lnTo>
                    <a:pt x="174" y="579"/>
                  </a:lnTo>
                  <a:lnTo>
                    <a:pt x="204" y="530"/>
                  </a:lnTo>
                  <a:lnTo>
                    <a:pt x="239" y="483"/>
                  </a:lnTo>
                  <a:lnTo>
                    <a:pt x="274" y="437"/>
                  </a:lnTo>
                  <a:lnTo>
                    <a:pt x="312" y="394"/>
                  </a:lnTo>
                  <a:lnTo>
                    <a:pt x="352" y="352"/>
                  </a:lnTo>
                  <a:lnTo>
                    <a:pt x="394" y="312"/>
                  </a:lnTo>
                  <a:lnTo>
                    <a:pt x="438" y="275"/>
                  </a:lnTo>
                  <a:lnTo>
                    <a:pt x="483" y="239"/>
                  </a:lnTo>
                  <a:lnTo>
                    <a:pt x="530" y="205"/>
                  </a:lnTo>
                  <a:lnTo>
                    <a:pt x="578" y="173"/>
                  </a:lnTo>
                  <a:lnTo>
                    <a:pt x="629" y="146"/>
                  </a:lnTo>
                  <a:lnTo>
                    <a:pt x="681" y="118"/>
                  </a:lnTo>
                  <a:lnTo>
                    <a:pt x="733" y="95"/>
                  </a:lnTo>
                  <a:lnTo>
                    <a:pt x="788" y="73"/>
                  </a:lnTo>
                  <a:lnTo>
                    <a:pt x="845" y="55"/>
                  </a:lnTo>
                  <a:lnTo>
                    <a:pt x="901" y="37"/>
                  </a:lnTo>
                  <a:lnTo>
                    <a:pt x="959" y="24"/>
                  </a:lnTo>
                  <a:lnTo>
                    <a:pt x="1018" y="14"/>
                  </a:lnTo>
                  <a:lnTo>
                    <a:pt x="1079" y="7"/>
                  </a:lnTo>
                  <a:lnTo>
                    <a:pt x="1140" y="1"/>
                  </a:lnTo>
                  <a:lnTo>
                    <a:pt x="1201" y="0"/>
                  </a:lnTo>
                  <a:lnTo>
                    <a:pt x="1263" y="1"/>
                  </a:lnTo>
                  <a:lnTo>
                    <a:pt x="1324" y="7"/>
                  </a:lnTo>
                  <a:lnTo>
                    <a:pt x="1385" y="14"/>
                  </a:lnTo>
                  <a:lnTo>
                    <a:pt x="1444" y="24"/>
                  </a:lnTo>
                  <a:lnTo>
                    <a:pt x="1502" y="37"/>
                  </a:lnTo>
                  <a:lnTo>
                    <a:pt x="1559" y="55"/>
                  </a:lnTo>
                  <a:lnTo>
                    <a:pt x="1615" y="73"/>
                  </a:lnTo>
                  <a:lnTo>
                    <a:pt x="1669" y="95"/>
                  </a:lnTo>
                  <a:lnTo>
                    <a:pt x="1722" y="118"/>
                  </a:lnTo>
                  <a:lnTo>
                    <a:pt x="1774" y="146"/>
                  </a:lnTo>
                  <a:lnTo>
                    <a:pt x="1825" y="173"/>
                  </a:lnTo>
                  <a:lnTo>
                    <a:pt x="1873" y="205"/>
                  </a:lnTo>
                  <a:lnTo>
                    <a:pt x="1921" y="239"/>
                  </a:lnTo>
                  <a:lnTo>
                    <a:pt x="1966" y="275"/>
                  </a:lnTo>
                  <a:lnTo>
                    <a:pt x="2009" y="312"/>
                  </a:lnTo>
                  <a:lnTo>
                    <a:pt x="2051" y="352"/>
                  </a:lnTo>
                  <a:lnTo>
                    <a:pt x="2090" y="394"/>
                  </a:lnTo>
                  <a:lnTo>
                    <a:pt x="2129" y="437"/>
                  </a:lnTo>
                  <a:lnTo>
                    <a:pt x="2164" y="483"/>
                  </a:lnTo>
                  <a:lnTo>
                    <a:pt x="2197" y="530"/>
                  </a:lnTo>
                  <a:lnTo>
                    <a:pt x="2229" y="579"/>
                  </a:lnTo>
                  <a:lnTo>
                    <a:pt x="2258" y="630"/>
                  </a:lnTo>
                  <a:lnTo>
                    <a:pt x="2284" y="680"/>
                  </a:lnTo>
                  <a:lnTo>
                    <a:pt x="2309" y="734"/>
                  </a:lnTo>
                  <a:lnTo>
                    <a:pt x="2330" y="789"/>
                  </a:lnTo>
                  <a:lnTo>
                    <a:pt x="2349" y="844"/>
                  </a:lnTo>
                  <a:lnTo>
                    <a:pt x="2365" y="902"/>
                  </a:lnTo>
                  <a:lnTo>
                    <a:pt x="2378" y="960"/>
                  </a:lnTo>
                  <a:lnTo>
                    <a:pt x="2388" y="1019"/>
                  </a:lnTo>
                  <a:lnTo>
                    <a:pt x="2397" y="1079"/>
                  </a:lnTo>
                  <a:lnTo>
                    <a:pt x="2401" y="1139"/>
                  </a:lnTo>
                  <a:lnTo>
                    <a:pt x="2403" y="120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5712" tIns="22856" rIns="45712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450"/>
            </a:p>
          </p:txBody>
        </p:sp>
        <p:sp>
          <p:nvSpPr>
            <p:cNvPr id="18" name="Freeform 58"/>
            <p:cNvSpPr>
              <a:spLocks/>
            </p:cNvSpPr>
            <p:nvPr/>
          </p:nvSpPr>
          <p:spPr bwMode="auto">
            <a:xfrm>
              <a:off x="4975746" y="5391363"/>
              <a:ext cx="972253" cy="972253"/>
            </a:xfrm>
            <a:custGeom>
              <a:avLst/>
              <a:gdLst>
                <a:gd name="T0" fmla="*/ 1707 w 1713"/>
                <a:gd name="T1" fmla="*/ 943 h 1712"/>
                <a:gd name="T2" fmla="*/ 1686 w 1713"/>
                <a:gd name="T3" fmla="*/ 1070 h 1712"/>
                <a:gd name="T4" fmla="*/ 1645 w 1713"/>
                <a:gd name="T5" fmla="*/ 1189 h 1712"/>
                <a:gd name="T6" fmla="*/ 1589 w 1713"/>
                <a:gd name="T7" fmla="*/ 1299 h 1712"/>
                <a:gd name="T8" fmla="*/ 1518 w 1713"/>
                <a:gd name="T9" fmla="*/ 1400 h 1712"/>
                <a:gd name="T10" fmla="*/ 1432 w 1713"/>
                <a:gd name="T11" fmla="*/ 1489 h 1712"/>
                <a:gd name="T12" fmla="*/ 1335 w 1713"/>
                <a:gd name="T13" fmla="*/ 1565 h 1712"/>
                <a:gd name="T14" fmla="*/ 1228 w 1713"/>
                <a:gd name="T15" fmla="*/ 1628 h 1712"/>
                <a:gd name="T16" fmla="*/ 1111 w 1713"/>
                <a:gd name="T17" fmla="*/ 1673 h 1712"/>
                <a:gd name="T18" fmla="*/ 986 w 1713"/>
                <a:gd name="T19" fmla="*/ 1702 h 1712"/>
                <a:gd name="T20" fmla="*/ 856 w 1713"/>
                <a:gd name="T21" fmla="*/ 1712 h 1712"/>
                <a:gd name="T22" fmla="*/ 725 w 1713"/>
                <a:gd name="T23" fmla="*/ 1702 h 1712"/>
                <a:gd name="T24" fmla="*/ 602 w 1713"/>
                <a:gd name="T25" fmla="*/ 1673 h 1712"/>
                <a:gd name="T26" fmla="*/ 485 w 1713"/>
                <a:gd name="T27" fmla="*/ 1628 h 1712"/>
                <a:gd name="T28" fmla="*/ 378 w 1713"/>
                <a:gd name="T29" fmla="*/ 1565 h 1712"/>
                <a:gd name="T30" fmla="*/ 281 w 1713"/>
                <a:gd name="T31" fmla="*/ 1489 h 1712"/>
                <a:gd name="T32" fmla="*/ 195 w 1713"/>
                <a:gd name="T33" fmla="*/ 1400 h 1712"/>
                <a:gd name="T34" fmla="*/ 124 w 1713"/>
                <a:gd name="T35" fmla="*/ 1299 h 1712"/>
                <a:gd name="T36" fmla="*/ 68 w 1713"/>
                <a:gd name="T37" fmla="*/ 1189 h 1712"/>
                <a:gd name="T38" fmla="*/ 27 w 1713"/>
                <a:gd name="T39" fmla="*/ 1070 h 1712"/>
                <a:gd name="T40" fmla="*/ 4 w 1713"/>
                <a:gd name="T41" fmla="*/ 943 h 1712"/>
                <a:gd name="T42" fmla="*/ 1 w 1713"/>
                <a:gd name="T43" fmla="*/ 812 h 1712"/>
                <a:gd name="T44" fmla="*/ 17 w 1713"/>
                <a:gd name="T45" fmla="*/ 683 h 1712"/>
                <a:gd name="T46" fmla="*/ 52 w 1713"/>
                <a:gd name="T47" fmla="*/ 562 h 1712"/>
                <a:gd name="T48" fmla="*/ 104 w 1713"/>
                <a:gd name="T49" fmla="*/ 447 h 1712"/>
                <a:gd name="T50" fmla="*/ 171 w 1713"/>
                <a:gd name="T51" fmla="*/ 343 h 1712"/>
                <a:gd name="T52" fmla="*/ 250 w 1713"/>
                <a:gd name="T53" fmla="*/ 250 h 1712"/>
                <a:gd name="T54" fmla="*/ 345 w 1713"/>
                <a:gd name="T55" fmla="*/ 169 h 1712"/>
                <a:gd name="T56" fmla="*/ 449 w 1713"/>
                <a:gd name="T57" fmla="*/ 103 h 1712"/>
                <a:gd name="T58" fmla="*/ 562 w 1713"/>
                <a:gd name="T59" fmla="*/ 52 h 1712"/>
                <a:gd name="T60" fmla="*/ 683 w 1713"/>
                <a:gd name="T61" fmla="*/ 17 h 1712"/>
                <a:gd name="T62" fmla="*/ 812 w 1713"/>
                <a:gd name="T63" fmla="*/ 1 h 1712"/>
                <a:gd name="T64" fmla="*/ 944 w 1713"/>
                <a:gd name="T65" fmla="*/ 4 h 1712"/>
                <a:gd name="T66" fmla="*/ 1070 w 1713"/>
                <a:gd name="T67" fmla="*/ 26 h 1712"/>
                <a:gd name="T68" fmla="*/ 1189 w 1713"/>
                <a:gd name="T69" fmla="*/ 66 h 1712"/>
                <a:gd name="T70" fmla="*/ 1300 w 1713"/>
                <a:gd name="T71" fmla="*/ 123 h 1712"/>
                <a:gd name="T72" fmla="*/ 1400 w 1713"/>
                <a:gd name="T73" fmla="*/ 195 h 1712"/>
                <a:gd name="T74" fmla="*/ 1490 w 1713"/>
                <a:gd name="T75" fmla="*/ 279 h 1712"/>
                <a:gd name="T76" fmla="*/ 1567 w 1713"/>
                <a:gd name="T77" fmla="*/ 376 h 1712"/>
                <a:gd name="T78" fmla="*/ 1628 w 1713"/>
                <a:gd name="T79" fmla="*/ 485 h 1712"/>
                <a:gd name="T80" fmla="*/ 1674 w 1713"/>
                <a:gd name="T81" fmla="*/ 601 h 1712"/>
                <a:gd name="T82" fmla="*/ 1703 w 1713"/>
                <a:gd name="T83" fmla="*/ 725 h 1712"/>
                <a:gd name="T84" fmla="*/ 1713 w 1713"/>
                <a:gd name="T85" fmla="*/ 856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13" h="1712">
                  <a:moveTo>
                    <a:pt x="1713" y="856"/>
                  </a:moveTo>
                  <a:lnTo>
                    <a:pt x="1712" y="899"/>
                  </a:lnTo>
                  <a:lnTo>
                    <a:pt x="1707" y="943"/>
                  </a:lnTo>
                  <a:lnTo>
                    <a:pt x="1703" y="986"/>
                  </a:lnTo>
                  <a:lnTo>
                    <a:pt x="1696" y="1028"/>
                  </a:lnTo>
                  <a:lnTo>
                    <a:pt x="1686" y="1070"/>
                  </a:lnTo>
                  <a:lnTo>
                    <a:pt x="1674" y="1111"/>
                  </a:lnTo>
                  <a:lnTo>
                    <a:pt x="1661" y="1150"/>
                  </a:lnTo>
                  <a:lnTo>
                    <a:pt x="1645" y="1189"/>
                  </a:lnTo>
                  <a:lnTo>
                    <a:pt x="1628" y="1226"/>
                  </a:lnTo>
                  <a:lnTo>
                    <a:pt x="1609" y="1264"/>
                  </a:lnTo>
                  <a:lnTo>
                    <a:pt x="1589" y="1299"/>
                  </a:lnTo>
                  <a:lnTo>
                    <a:pt x="1567" y="1334"/>
                  </a:lnTo>
                  <a:lnTo>
                    <a:pt x="1542" y="1368"/>
                  </a:lnTo>
                  <a:lnTo>
                    <a:pt x="1518" y="1400"/>
                  </a:lnTo>
                  <a:lnTo>
                    <a:pt x="1490" y="1431"/>
                  </a:lnTo>
                  <a:lnTo>
                    <a:pt x="1461" y="1461"/>
                  </a:lnTo>
                  <a:lnTo>
                    <a:pt x="1432" y="1489"/>
                  </a:lnTo>
                  <a:lnTo>
                    <a:pt x="1400" y="1516"/>
                  </a:lnTo>
                  <a:lnTo>
                    <a:pt x="1369" y="1542"/>
                  </a:lnTo>
                  <a:lnTo>
                    <a:pt x="1335" y="1565"/>
                  </a:lnTo>
                  <a:lnTo>
                    <a:pt x="1300" y="1587"/>
                  </a:lnTo>
                  <a:lnTo>
                    <a:pt x="1264" y="1609"/>
                  </a:lnTo>
                  <a:lnTo>
                    <a:pt x="1228" y="1628"/>
                  </a:lnTo>
                  <a:lnTo>
                    <a:pt x="1189" y="1645"/>
                  </a:lnTo>
                  <a:lnTo>
                    <a:pt x="1151" y="1660"/>
                  </a:lnTo>
                  <a:lnTo>
                    <a:pt x="1111" y="1673"/>
                  </a:lnTo>
                  <a:lnTo>
                    <a:pt x="1070" y="1684"/>
                  </a:lnTo>
                  <a:lnTo>
                    <a:pt x="1030" y="1694"/>
                  </a:lnTo>
                  <a:lnTo>
                    <a:pt x="986" y="1702"/>
                  </a:lnTo>
                  <a:lnTo>
                    <a:pt x="944" y="1707"/>
                  </a:lnTo>
                  <a:lnTo>
                    <a:pt x="901" y="1710"/>
                  </a:lnTo>
                  <a:lnTo>
                    <a:pt x="856" y="1712"/>
                  </a:lnTo>
                  <a:lnTo>
                    <a:pt x="812" y="1710"/>
                  </a:lnTo>
                  <a:lnTo>
                    <a:pt x="769" y="1707"/>
                  </a:lnTo>
                  <a:lnTo>
                    <a:pt x="725" y="1702"/>
                  </a:lnTo>
                  <a:lnTo>
                    <a:pt x="683" y="1694"/>
                  </a:lnTo>
                  <a:lnTo>
                    <a:pt x="643" y="1684"/>
                  </a:lnTo>
                  <a:lnTo>
                    <a:pt x="602" y="1673"/>
                  </a:lnTo>
                  <a:lnTo>
                    <a:pt x="562" y="1660"/>
                  </a:lnTo>
                  <a:lnTo>
                    <a:pt x="523" y="1645"/>
                  </a:lnTo>
                  <a:lnTo>
                    <a:pt x="485" y="1628"/>
                  </a:lnTo>
                  <a:lnTo>
                    <a:pt x="449" y="1609"/>
                  </a:lnTo>
                  <a:lnTo>
                    <a:pt x="413" y="1587"/>
                  </a:lnTo>
                  <a:lnTo>
                    <a:pt x="378" y="1565"/>
                  </a:lnTo>
                  <a:lnTo>
                    <a:pt x="345" y="1542"/>
                  </a:lnTo>
                  <a:lnTo>
                    <a:pt x="311" y="1516"/>
                  </a:lnTo>
                  <a:lnTo>
                    <a:pt x="281" y="1489"/>
                  </a:lnTo>
                  <a:lnTo>
                    <a:pt x="250" y="1461"/>
                  </a:lnTo>
                  <a:lnTo>
                    <a:pt x="223" y="1431"/>
                  </a:lnTo>
                  <a:lnTo>
                    <a:pt x="195" y="1400"/>
                  </a:lnTo>
                  <a:lnTo>
                    <a:pt x="171" y="1368"/>
                  </a:lnTo>
                  <a:lnTo>
                    <a:pt x="146" y="1334"/>
                  </a:lnTo>
                  <a:lnTo>
                    <a:pt x="124" y="1299"/>
                  </a:lnTo>
                  <a:lnTo>
                    <a:pt x="104" y="1264"/>
                  </a:lnTo>
                  <a:lnTo>
                    <a:pt x="85" y="1226"/>
                  </a:lnTo>
                  <a:lnTo>
                    <a:pt x="68" y="1189"/>
                  </a:lnTo>
                  <a:lnTo>
                    <a:pt x="52" y="1150"/>
                  </a:lnTo>
                  <a:lnTo>
                    <a:pt x="39" y="1111"/>
                  </a:lnTo>
                  <a:lnTo>
                    <a:pt x="27" y="1070"/>
                  </a:lnTo>
                  <a:lnTo>
                    <a:pt x="17" y="1028"/>
                  </a:lnTo>
                  <a:lnTo>
                    <a:pt x="10" y="986"/>
                  </a:lnTo>
                  <a:lnTo>
                    <a:pt x="4" y="943"/>
                  </a:lnTo>
                  <a:lnTo>
                    <a:pt x="1" y="899"/>
                  </a:lnTo>
                  <a:lnTo>
                    <a:pt x="0" y="856"/>
                  </a:lnTo>
                  <a:lnTo>
                    <a:pt x="1" y="812"/>
                  </a:lnTo>
                  <a:lnTo>
                    <a:pt x="4" y="767"/>
                  </a:lnTo>
                  <a:lnTo>
                    <a:pt x="10" y="725"/>
                  </a:lnTo>
                  <a:lnTo>
                    <a:pt x="17" y="683"/>
                  </a:lnTo>
                  <a:lnTo>
                    <a:pt x="27" y="641"/>
                  </a:lnTo>
                  <a:lnTo>
                    <a:pt x="39" y="601"/>
                  </a:lnTo>
                  <a:lnTo>
                    <a:pt x="52" y="562"/>
                  </a:lnTo>
                  <a:lnTo>
                    <a:pt x="68" y="523"/>
                  </a:lnTo>
                  <a:lnTo>
                    <a:pt x="85" y="485"/>
                  </a:lnTo>
                  <a:lnTo>
                    <a:pt x="104" y="447"/>
                  </a:lnTo>
                  <a:lnTo>
                    <a:pt x="124" y="411"/>
                  </a:lnTo>
                  <a:lnTo>
                    <a:pt x="146" y="376"/>
                  </a:lnTo>
                  <a:lnTo>
                    <a:pt x="171" y="343"/>
                  </a:lnTo>
                  <a:lnTo>
                    <a:pt x="195" y="311"/>
                  </a:lnTo>
                  <a:lnTo>
                    <a:pt x="223" y="279"/>
                  </a:lnTo>
                  <a:lnTo>
                    <a:pt x="250" y="250"/>
                  </a:lnTo>
                  <a:lnTo>
                    <a:pt x="281" y="221"/>
                  </a:lnTo>
                  <a:lnTo>
                    <a:pt x="311" y="195"/>
                  </a:lnTo>
                  <a:lnTo>
                    <a:pt x="345" y="169"/>
                  </a:lnTo>
                  <a:lnTo>
                    <a:pt x="378" y="146"/>
                  </a:lnTo>
                  <a:lnTo>
                    <a:pt x="413" y="123"/>
                  </a:lnTo>
                  <a:lnTo>
                    <a:pt x="449" y="103"/>
                  </a:lnTo>
                  <a:lnTo>
                    <a:pt x="485" y="84"/>
                  </a:lnTo>
                  <a:lnTo>
                    <a:pt x="523" y="66"/>
                  </a:lnTo>
                  <a:lnTo>
                    <a:pt x="562" y="52"/>
                  </a:lnTo>
                  <a:lnTo>
                    <a:pt x="602" y="37"/>
                  </a:lnTo>
                  <a:lnTo>
                    <a:pt x="643" y="26"/>
                  </a:lnTo>
                  <a:lnTo>
                    <a:pt x="683" y="17"/>
                  </a:lnTo>
                  <a:lnTo>
                    <a:pt x="725" y="10"/>
                  </a:lnTo>
                  <a:lnTo>
                    <a:pt x="769" y="4"/>
                  </a:lnTo>
                  <a:lnTo>
                    <a:pt x="812" y="1"/>
                  </a:lnTo>
                  <a:lnTo>
                    <a:pt x="856" y="0"/>
                  </a:lnTo>
                  <a:lnTo>
                    <a:pt x="901" y="1"/>
                  </a:lnTo>
                  <a:lnTo>
                    <a:pt x="944" y="4"/>
                  </a:lnTo>
                  <a:lnTo>
                    <a:pt x="986" y="10"/>
                  </a:lnTo>
                  <a:lnTo>
                    <a:pt x="1030" y="17"/>
                  </a:lnTo>
                  <a:lnTo>
                    <a:pt x="1070" y="26"/>
                  </a:lnTo>
                  <a:lnTo>
                    <a:pt x="1111" y="37"/>
                  </a:lnTo>
                  <a:lnTo>
                    <a:pt x="1151" y="52"/>
                  </a:lnTo>
                  <a:lnTo>
                    <a:pt x="1189" y="66"/>
                  </a:lnTo>
                  <a:lnTo>
                    <a:pt x="1228" y="84"/>
                  </a:lnTo>
                  <a:lnTo>
                    <a:pt x="1264" y="103"/>
                  </a:lnTo>
                  <a:lnTo>
                    <a:pt x="1300" y="123"/>
                  </a:lnTo>
                  <a:lnTo>
                    <a:pt x="1335" y="146"/>
                  </a:lnTo>
                  <a:lnTo>
                    <a:pt x="1369" y="169"/>
                  </a:lnTo>
                  <a:lnTo>
                    <a:pt x="1400" y="195"/>
                  </a:lnTo>
                  <a:lnTo>
                    <a:pt x="1432" y="221"/>
                  </a:lnTo>
                  <a:lnTo>
                    <a:pt x="1461" y="250"/>
                  </a:lnTo>
                  <a:lnTo>
                    <a:pt x="1490" y="279"/>
                  </a:lnTo>
                  <a:lnTo>
                    <a:pt x="1518" y="311"/>
                  </a:lnTo>
                  <a:lnTo>
                    <a:pt x="1542" y="343"/>
                  </a:lnTo>
                  <a:lnTo>
                    <a:pt x="1567" y="376"/>
                  </a:lnTo>
                  <a:lnTo>
                    <a:pt x="1589" y="411"/>
                  </a:lnTo>
                  <a:lnTo>
                    <a:pt x="1609" y="447"/>
                  </a:lnTo>
                  <a:lnTo>
                    <a:pt x="1628" y="485"/>
                  </a:lnTo>
                  <a:lnTo>
                    <a:pt x="1645" y="523"/>
                  </a:lnTo>
                  <a:lnTo>
                    <a:pt x="1661" y="562"/>
                  </a:lnTo>
                  <a:lnTo>
                    <a:pt x="1674" y="601"/>
                  </a:lnTo>
                  <a:lnTo>
                    <a:pt x="1686" y="641"/>
                  </a:lnTo>
                  <a:lnTo>
                    <a:pt x="1696" y="683"/>
                  </a:lnTo>
                  <a:lnTo>
                    <a:pt x="1703" y="725"/>
                  </a:lnTo>
                  <a:lnTo>
                    <a:pt x="1707" y="767"/>
                  </a:lnTo>
                  <a:lnTo>
                    <a:pt x="1712" y="812"/>
                  </a:lnTo>
                  <a:lnTo>
                    <a:pt x="1713" y="8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2" tIns="22856" rIns="45712" bIns="22856" numCol="1" anchor="t" anchorCtr="0" compatLnSpc="1">
              <a:prstTxWarp prst="textNoShape">
                <a:avLst/>
              </a:prstTxWarp>
            </a:bodyPr>
            <a:lstStyle/>
            <a:p>
              <a:endParaRPr lang="ru-RU" sz="450"/>
            </a:p>
          </p:txBody>
        </p:sp>
        <p:grpSp>
          <p:nvGrpSpPr>
            <p:cNvPr id="19" name="Group 59"/>
            <p:cNvGrpSpPr/>
            <p:nvPr/>
          </p:nvGrpSpPr>
          <p:grpSpPr>
            <a:xfrm rot="18834351">
              <a:off x="5188587" y="5604202"/>
              <a:ext cx="549978" cy="551681"/>
              <a:chOff x="5188587" y="5604202"/>
              <a:chExt cx="549978" cy="551681"/>
            </a:xfrm>
          </p:grpSpPr>
          <p:sp>
            <p:nvSpPr>
              <p:cNvPr id="20" name="Freeform 60"/>
              <p:cNvSpPr>
                <a:spLocks/>
              </p:cNvSpPr>
              <p:nvPr/>
            </p:nvSpPr>
            <p:spPr bwMode="auto">
              <a:xfrm>
                <a:off x="5188587" y="5604202"/>
                <a:ext cx="359274" cy="359274"/>
              </a:xfrm>
              <a:custGeom>
                <a:avLst/>
                <a:gdLst>
                  <a:gd name="T0" fmla="*/ 537 w 633"/>
                  <a:gd name="T1" fmla="*/ 631 h 631"/>
                  <a:gd name="T2" fmla="*/ 520 w 633"/>
                  <a:gd name="T3" fmla="*/ 628 h 631"/>
                  <a:gd name="T4" fmla="*/ 504 w 633"/>
                  <a:gd name="T5" fmla="*/ 621 h 631"/>
                  <a:gd name="T6" fmla="*/ 490 w 633"/>
                  <a:gd name="T7" fmla="*/ 613 h 631"/>
                  <a:gd name="T8" fmla="*/ 26 w 633"/>
                  <a:gd name="T9" fmla="*/ 149 h 631"/>
                  <a:gd name="T10" fmla="*/ 15 w 633"/>
                  <a:gd name="T11" fmla="*/ 135 h 631"/>
                  <a:gd name="T12" fmla="*/ 7 w 633"/>
                  <a:gd name="T13" fmla="*/ 120 h 631"/>
                  <a:gd name="T14" fmla="*/ 1 w 633"/>
                  <a:gd name="T15" fmla="*/ 104 h 631"/>
                  <a:gd name="T16" fmla="*/ 0 w 633"/>
                  <a:gd name="T17" fmla="*/ 87 h 631"/>
                  <a:gd name="T18" fmla="*/ 1 w 633"/>
                  <a:gd name="T19" fmla="*/ 71 h 631"/>
                  <a:gd name="T20" fmla="*/ 7 w 633"/>
                  <a:gd name="T21" fmla="*/ 53 h 631"/>
                  <a:gd name="T22" fmla="*/ 15 w 633"/>
                  <a:gd name="T23" fmla="*/ 39 h 631"/>
                  <a:gd name="T24" fmla="*/ 26 w 633"/>
                  <a:gd name="T25" fmla="*/ 24 h 631"/>
                  <a:gd name="T26" fmla="*/ 39 w 633"/>
                  <a:gd name="T27" fmla="*/ 14 h 631"/>
                  <a:gd name="T28" fmla="*/ 55 w 633"/>
                  <a:gd name="T29" fmla="*/ 6 h 631"/>
                  <a:gd name="T30" fmla="*/ 71 w 633"/>
                  <a:gd name="T31" fmla="*/ 1 h 631"/>
                  <a:gd name="T32" fmla="*/ 88 w 633"/>
                  <a:gd name="T33" fmla="*/ 0 h 631"/>
                  <a:gd name="T34" fmla="*/ 104 w 633"/>
                  <a:gd name="T35" fmla="*/ 1 h 631"/>
                  <a:gd name="T36" fmla="*/ 120 w 633"/>
                  <a:gd name="T37" fmla="*/ 6 h 631"/>
                  <a:gd name="T38" fmla="*/ 136 w 633"/>
                  <a:gd name="T39" fmla="*/ 14 h 631"/>
                  <a:gd name="T40" fmla="*/ 149 w 633"/>
                  <a:gd name="T41" fmla="*/ 24 h 631"/>
                  <a:gd name="T42" fmla="*/ 613 w 633"/>
                  <a:gd name="T43" fmla="*/ 489 h 631"/>
                  <a:gd name="T44" fmla="*/ 623 w 633"/>
                  <a:gd name="T45" fmla="*/ 504 h 631"/>
                  <a:gd name="T46" fmla="*/ 629 w 633"/>
                  <a:gd name="T47" fmla="*/ 520 h 631"/>
                  <a:gd name="T48" fmla="*/ 633 w 633"/>
                  <a:gd name="T49" fmla="*/ 536 h 631"/>
                  <a:gd name="T50" fmla="*/ 633 w 633"/>
                  <a:gd name="T51" fmla="*/ 553 h 631"/>
                  <a:gd name="T52" fmla="*/ 629 w 633"/>
                  <a:gd name="T53" fmla="*/ 569 h 631"/>
                  <a:gd name="T54" fmla="*/ 623 w 633"/>
                  <a:gd name="T55" fmla="*/ 585 h 631"/>
                  <a:gd name="T56" fmla="*/ 613 w 633"/>
                  <a:gd name="T57" fmla="*/ 599 h 631"/>
                  <a:gd name="T58" fmla="*/ 601 w 633"/>
                  <a:gd name="T59" fmla="*/ 613 h 631"/>
                  <a:gd name="T60" fmla="*/ 587 w 633"/>
                  <a:gd name="T61" fmla="*/ 621 h 631"/>
                  <a:gd name="T62" fmla="*/ 571 w 633"/>
                  <a:gd name="T63" fmla="*/ 628 h 631"/>
                  <a:gd name="T64" fmla="*/ 553 w 633"/>
                  <a:gd name="T65" fmla="*/ 63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33" h="631">
                    <a:moveTo>
                      <a:pt x="545" y="631"/>
                    </a:moveTo>
                    <a:lnTo>
                      <a:pt x="537" y="631"/>
                    </a:lnTo>
                    <a:lnTo>
                      <a:pt x="529" y="630"/>
                    </a:lnTo>
                    <a:lnTo>
                      <a:pt x="520" y="628"/>
                    </a:lnTo>
                    <a:lnTo>
                      <a:pt x="513" y="626"/>
                    </a:lnTo>
                    <a:lnTo>
                      <a:pt x="504" y="621"/>
                    </a:lnTo>
                    <a:lnTo>
                      <a:pt x="497" y="617"/>
                    </a:lnTo>
                    <a:lnTo>
                      <a:pt x="490" y="613"/>
                    </a:lnTo>
                    <a:lnTo>
                      <a:pt x="484" y="607"/>
                    </a:lnTo>
                    <a:lnTo>
                      <a:pt x="26" y="149"/>
                    </a:lnTo>
                    <a:lnTo>
                      <a:pt x="20" y="142"/>
                    </a:lnTo>
                    <a:lnTo>
                      <a:pt x="15" y="135"/>
                    </a:lnTo>
                    <a:lnTo>
                      <a:pt x="10" y="127"/>
                    </a:lnTo>
                    <a:lnTo>
                      <a:pt x="7" y="120"/>
                    </a:lnTo>
                    <a:lnTo>
                      <a:pt x="4" y="111"/>
                    </a:lnTo>
                    <a:lnTo>
                      <a:pt x="1" y="104"/>
                    </a:lnTo>
                    <a:lnTo>
                      <a:pt x="0" y="95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1" y="71"/>
                    </a:lnTo>
                    <a:lnTo>
                      <a:pt x="4" y="62"/>
                    </a:lnTo>
                    <a:lnTo>
                      <a:pt x="7" y="53"/>
                    </a:lnTo>
                    <a:lnTo>
                      <a:pt x="10" y="46"/>
                    </a:lnTo>
                    <a:lnTo>
                      <a:pt x="15" y="39"/>
                    </a:lnTo>
                    <a:lnTo>
                      <a:pt x="20" y="32"/>
                    </a:lnTo>
                    <a:lnTo>
                      <a:pt x="26" y="24"/>
                    </a:lnTo>
                    <a:lnTo>
                      <a:pt x="32" y="19"/>
                    </a:lnTo>
                    <a:lnTo>
                      <a:pt x="39" y="14"/>
                    </a:lnTo>
                    <a:lnTo>
                      <a:pt x="46" y="10"/>
                    </a:lnTo>
                    <a:lnTo>
                      <a:pt x="55" y="6"/>
                    </a:lnTo>
                    <a:lnTo>
                      <a:pt x="62" y="3"/>
                    </a:lnTo>
                    <a:lnTo>
                      <a:pt x="71" y="1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96" y="0"/>
                    </a:lnTo>
                    <a:lnTo>
                      <a:pt x="104" y="1"/>
                    </a:lnTo>
                    <a:lnTo>
                      <a:pt x="113" y="3"/>
                    </a:lnTo>
                    <a:lnTo>
                      <a:pt x="120" y="6"/>
                    </a:lnTo>
                    <a:lnTo>
                      <a:pt x="129" y="10"/>
                    </a:lnTo>
                    <a:lnTo>
                      <a:pt x="136" y="14"/>
                    </a:lnTo>
                    <a:lnTo>
                      <a:pt x="143" y="19"/>
                    </a:lnTo>
                    <a:lnTo>
                      <a:pt x="149" y="24"/>
                    </a:lnTo>
                    <a:lnTo>
                      <a:pt x="607" y="482"/>
                    </a:lnTo>
                    <a:lnTo>
                      <a:pt x="613" y="489"/>
                    </a:lnTo>
                    <a:lnTo>
                      <a:pt x="618" y="497"/>
                    </a:lnTo>
                    <a:lnTo>
                      <a:pt x="623" y="504"/>
                    </a:lnTo>
                    <a:lnTo>
                      <a:pt x="626" y="511"/>
                    </a:lnTo>
                    <a:lnTo>
                      <a:pt x="629" y="520"/>
                    </a:lnTo>
                    <a:lnTo>
                      <a:pt x="631" y="529"/>
                    </a:lnTo>
                    <a:lnTo>
                      <a:pt x="633" y="536"/>
                    </a:lnTo>
                    <a:lnTo>
                      <a:pt x="633" y="544"/>
                    </a:lnTo>
                    <a:lnTo>
                      <a:pt x="633" y="553"/>
                    </a:lnTo>
                    <a:lnTo>
                      <a:pt x="631" y="562"/>
                    </a:lnTo>
                    <a:lnTo>
                      <a:pt x="629" y="569"/>
                    </a:lnTo>
                    <a:lnTo>
                      <a:pt x="626" y="578"/>
                    </a:lnTo>
                    <a:lnTo>
                      <a:pt x="623" y="585"/>
                    </a:lnTo>
                    <a:lnTo>
                      <a:pt x="618" y="592"/>
                    </a:lnTo>
                    <a:lnTo>
                      <a:pt x="613" y="599"/>
                    </a:lnTo>
                    <a:lnTo>
                      <a:pt x="607" y="607"/>
                    </a:lnTo>
                    <a:lnTo>
                      <a:pt x="601" y="613"/>
                    </a:lnTo>
                    <a:lnTo>
                      <a:pt x="594" y="617"/>
                    </a:lnTo>
                    <a:lnTo>
                      <a:pt x="587" y="621"/>
                    </a:lnTo>
                    <a:lnTo>
                      <a:pt x="578" y="626"/>
                    </a:lnTo>
                    <a:lnTo>
                      <a:pt x="571" y="628"/>
                    </a:lnTo>
                    <a:lnTo>
                      <a:pt x="562" y="630"/>
                    </a:lnTo>
                    <a:lnTo>
                      <a:pt x="553" y="631"/>
                    </a:lnTo>
                    <a:lnTo>
                      <a:pt x="545" y="63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45712" tIns="22856" rIns="45712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50"/>
              </a:p>
            </p:txBody>
          </p:sp>
          <p:sp>
            <p:nvSpPr>
              <p:cNvPr id="21" name="Freeform 61"/>
              <p:cNvSpPr>
                <a:spLocks/>
              </p:cNvSpPr>
              <p:nvPr/>
            </p:nvSpPr>
            <p:spPr bwMode="auto">
              <a:xfrm>
                <a:off x="5294155" y="5709771"/>
                <a:ext cx="444410" cy="446112"/>
              </a:xfrm>
              <a:custGeom>
                <a:avLst/>
                <a:gdLst>
                  <a:gd name="T0" fmla="*/ 18 w 785"/>
                  <a:gd name="T1" fmla="*/ 523 h 786"/>
                  <a:gd name="T2" fmla="*/ 13 w 785"/>
                  <a:gd name="T3" fmla="*/ 528 h 786"/>
                  <a:gd name="T4" fmla="*/ 9 w 785"/>
                  <a:gd name="T5" fmla="*/ 534 h 786"/>
                  <a:gd name="T6" fmla="*/ 5 w 785"/>
                  <a:gd name="T7" fmla="*/ 540 h 786"/>
                  <a:gd name="T8" fmla="*/ 3 w 785"/>
                  <a:gd name="T9" fmla="*/ 546 h 786"/>
                  <a:gd name="T10" fmla="*/ 0 w 785"/>
                  <a:gd name="T11" fmla="*/ 552 h 786"/>
                  <a:gd name="T12" fmla="*/ 0 w 785"/>
                  <a:gd name="T13" fmla="*/ 557 h 786"/>
                  <a:gd name="T14" fmla="*/ 0 w 785"/>
                  <a:gd name="T15" fmla="*/ 563 h 786"/>
                  <a:gd name="T16" fmla="*/ 2 w 785"/>
                  <a:gd name="T17" fmla="*/ 568 h 786"/>
                  <a:gd name="T18" fmla="*/ 3 w 785"/>
                  <a:gd name="T19" fmla="*/ 573 h 786"/>
                  <a:gd name="T20" fmla="*/ 6 w 785"/>
                  <a:gd name="T21" fmla="*/ 578 h 786"/>
                  <a:gd name="T22" fmla="*/ 9 w 785"/>
                  <a:gd name="T23" fmla="*/ 582 h 786"/>
                  <a:gd name="T24" fmla="*/ 13 w 785"/>
                  <a:gd name="T25" fmla="*/ 586 h 786"/>
                  <a:gd name="T26" fmla="*/ 19 w 785"/>
                  <a:gd name="T27" fmla="*/ 591 h 786"/>
                  <a:gd name="T28" fmla="*/ 25 w 785"/>
                  <a:gd name="T29" fmla="*/ 594 h 786"/>
                  <a:gd name="T30" fmla="*/ 32 w 785"/>
                  <a:gd name="T31" fmla="*/ 597 h 786"/>
                  <a:gd name="T32" fmla="*/ 39 w 785"/>
                  <a:gd name="T33" fmla="*/ 599 h 786"/>
                  <a:gd name="T34" fmla="*/ 726 w 785"/>
                  <a:gd name="T35" fmla="*/ 783 h 786"/>
                  <a:gd name="T36" fmla="*/ 735 w 785"/>
                  <a:gd name="T37" fmla="*/ 785 h 786"/>
                  <a:gd name="T38" fmla="*/ 742 w 785"/>
                  <a:gd name="T39" fmla="*/ 786 h 786"/>
                  <a:gd name="T40" fmla="*/ 748 w 785"/>
                  <a:gd name="T41" fmla="*/ 786 h 786"/>
                  <a:gd name="T42" fmla="*/ 755 w 785"/>
                  <a:gd name="T43" fmla="*/ 785 h 786"/>
                  <a:gd name="T44" fmla="*/ 761 w 785"/>
                  <a:gd name="T45" fmla="*/ 783 h 786"/>
                  <a:gd name="T46" fmla="*/ 767 w 785"/>
                  <a:gd name="T47" fmla="*/ 782 h 786"/>
                  <a:gd name="T48" fmla="*/ 771 w 785"/>
                  <a:gd name="T49" fmla="*/ 779 h 786"/>
                  <a:gd name="T50" fmla="*/ 775 w 785"/>
                  <a:gd name="T51" fmla="*/ 775 h 786"/>
                  <a:gd name="T52" fmla="*/ 778 w 785"/>
                  <a:gd name="T53" fmla="*/ 770 h 786"/>
                  <a:gd name="T54" fmla="*/ 781 w 785"/>
                  <a:gd name="T55" fmla="*/ 766 h 786"/>
                  <a:gd name="T56" fmla="*/ 784 w 785"/>
                  <a:gd name="T57" fmla="*/ 762 h 786"/>
                  <a:gd name="T58" fmla="*/ 785 w 785"/>
                  <a:gd name="T59" fmla="*/ 754 h 786"/>
                  <a:gd name="T60" fmla="*/ 785 w 785"/>
                  <a:gd name="T61" fmla="*/ 749 h 786"/>
                  <a:gd name="T62" fmla="*/ 785 w 785"/>
                  <a:gd name="T63" fmla="*/ 741 h 786"/>
                  <a:gd name="T64" fmla="*/ 785 w 785"/>
                  <a:gd name="T65" fmla="*/ 734 h 786"/>
                  <a:gd name="T66" fmla="*/ 782 w 785"/>
                  <a:gd name="T67" fmla="*/ 727 h 786"/>
                  <a:gd name="T68" fmla="*/ 599 w 785"/>
                  <a:gd name="T69" fmla="*/ 39 h 786"/>
                  <a:gd name="T70" fmla="*/ 597 w 785"/>
                  <a:gd name="T71" fmla="*/ 32 h 786"/>
                  <a:gd name="T72" fmla="*/ 594 w 785"/>
                  <a:gd name="T73" fmla="*/ 24 h 786"/>
                  <a:gd name="T74" fmla="*/ 590 w 785"/>
                  <a:gd name="T75" fmla="*/ 19 h 786"/>
                  <a:gd name="T76" fmla="*/ 587 w 785"/>
                  <a:gd name="T77" fmla="*/ 14 h 786"/>
                  <a:gd name="T78" fmla="*/ 583 w 785"/>
                  <a:gd name="T79" fmla="*/ 10 h 786"/>
                  <a:gd name="T80" fmla="*/ 578 w 785"/>
                  <a:gd name="T81" fmla="*/ 6 h 786"/>
                  <a:gd name="T82" fmla="*/ 572 w 785"/>
                  <a:gd name="T83" fmla="*/ 3 h 786"/>
                  <a:gd name="T84" fmla="*/ 568 w 785"/>
                  <a:gd name="T85" fmla="*/ 1 h 786"/>
                  <a:gd name="T86" fmla="*/ 562 w 785"/>
                  <a:gd name="T87" fmla="*/ 0 h 786"/>
                  <a:gd name="T88" fmla="*/ 557 w 785"/>
                  <a:gd name="T89" fmla="*/ 0 h 786"/>
                  <a:gd name="T90" fmla="*/ 551 w 785"/>
                  <a:gd name="T91" fmla="*/ 1 h 786"/>
                  <a:gd name="T92" fmla="*/ 545 w 785"/>
                  <a:gd name="T93" fmla="*/ 3 h 786"/>
                  <a:gd name="T94" fmla="*/ 539 w 785"/>
                  <a:gd name="T95" fmla="*/ 6 h 786"/>
                  <a:gd name="T96" fmla="*/ 533 w 785"/>
                  <a:gd name="T97" fmla="*/ 8 h 786"/>
                  <a:gd name="T98" fmla="*/ 528 w 785"/>
                  <a:gd name="T99" fmla="*/ 13 h 786"/>
                  <a:gd name="T100" fmla="*/ 522 w 785"/>
                  <a:gd name="T101" fmla="*/ 19 h 786"/>
                  <a:gd name="T102" fmla="*/ 18 w 785"/>
                  <a:gd name="T103" fmla="*/ 523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85" h="786">
                    <a:moveTo>
                      <a:pt x="18" y="523"/>
                    </a:moveTo>
                    <a:lnTo>
                      <a:pt x="13" y="528"/>
                    </a:lnTo>
                    <a:lnTo>
                      <a:pt x="9" y="534"/>
                    </a:lnTo>
                    <a:lnTo>
                      <a:pt x="5" y="540"/>
                    </a:lnTo>
                    <a:lnTo>
                      <a:pt x="3" y="546"/>
                    </a:lnTo>
                    <a:lnTo>
                      <a:pt x="0" y="552"/>
                    </a:lnTo>
                    <a:lnTo>
                      <a:pt x="0" y="557"/>
                    </a:lnTo>
                    <a:lnTo>
                      <a:pt x="0" y="563"/>
                    </a:lnTo>
                    <a:lnTo>
                      <a:pt x="2" y="568"/>
                    </a:lnTo>
                    <a:lnTo>
                      <a:pt x="3" y="573"/>
                    </a:lnTo>
                    <a:lnTo>
                      <a:pt x="6" y="578"/>
                    </a:lnTo>
                    <a:lnTo>
                      <a:pt x="9" y="582"/>
                    </a:lnTo>
                    <a:lnTo>
                      <a:pt x="13" y="586"/>
                    </a:lnTo>
                    <a:lnTo>
                      <a:pt x="19" y="591"/>
                    </a:lnTo>
                    <a:lnTo>
                      <a:pt x="25" y="594"/>
                    </a:lnTo>
                    <a:lnTo>
                      <a:pt x="32" y="597"/>
                    </a:lnTo>
                    <a:lnTo>
                      <a:pt x="39" y="599"/>
                    </a:lnTo>
                    <a:lnTo>
                      <a:pt x="726" y="783"/>
                    </a:lnTo>
                    <a:lnTo>
                      <a:pt x="735" y="785"/>
                    </a:lnTo>
                    <a:lnTo>
                      <a:pt x="742" y="786"/>
                    </a:lnTo>
                    <a:lnTo>
                      <a:pt x="748" y="786"/>
                    </a:lnTo>
                    <a:lnTo>
                      <a:pt x="755" y="785"/>
                    </a:lnTo>
                    <a:lnTo>
                      <a:pt x="761" y="783"/>
                    </a:lnTo>
                    <a:lnTo>
                      <a:pt x="767" y="782"/>
                    </a:lnTo>
                    <a:lnTo>
                      <a:pt x="771" y="779"/>
                    </a:lnTo>
                    <a:lnTo>
                      <a:pt x="775" y="775"/>
                    </a:lnTo>
                    <a:lnTo>
                      <a:pt x="778" y="770"/>
                    </a:lnTo>
                    <a:lnTo>
                      <a:pt x="781" y="766"/>
                    </a:lnTo>
                    <a:lnTo>
                      <a:pt x="784" y="762"/>
                    </a:lnTo>
                    <a:lnTo>
                      <a:pt x="785" y="754"/>
                    </a:lnTo>
                    <a:lnTo>
                      <a:pt x="785" y="749"/>
                    </a:lnTo>
                    <a:lnTo>
                      <a:pt x="785" y="741"/>
                    </a:lnTo>
                    <a:lnTo>
                      <a:pt x="785" y="734"/>
                    </a:lnTo>
                    <a:lnTo>
                      <a:pt x="782" y="727"/>
                    </a:lnTo>
                    <a:lnTo>
                      <a:pt x="599" y="39"/>
                    </a:lnTo>
                    <a:lnTo>
                      <a:pt x="597" y="32"/>
                    </a:lnTo>
                    <a:lnTo>
                      <a:pt x="594" y="24"/>
                    </a:lnTo>
                    <a:lnTo>
                      <a:pt x="590" y="19"/>
                    </a:lnTo>
                    <a:lnTo>
                      <a:pt x="587" y="14"/>
                    </a:lnTo>
                    <a:lnTo>
                      <a:pt x="583" y="10"/>
                    </a:lnTo>
                    <a:lnTo>
                      <a:pt x="578" y="6"/>
                    </a:lnTo>
                    <a:lnTo>
                      <a:pt x="572" y="3"/>
                    </a:lnTo>
                    <a:lnTo>
                      <a:pt x="568" y="1"/>
                    </a:lnTo>
                    <a:lnTo>
                      <a:pt x="562" y="0"/>
                    </a:lnTo>
                    <a:lnTo>
                      <a:pt x="557" y="0"/>
                    </a:lnTo>
                    <a:lnTo>
                      <a:pt x="551" y="1"/>
                    </a:lnTo>
                    <a:lnTo>
                      <a:pt x="545" y="3"/>
                    </a:lnTo>
                    <a:lnTo>
                      <a:pt x="539" y="6"/>
                    </a:lnTo>
                    <a:lnTo>
                      <a:pt x="533" y="8"/>
                    </a:lnTo>
                    <a:lnTo>
                      <a:pt x="528" y="13"/>
                    </a:lnTo>
                    <a:lnTo>
                      <a:pt x="522" y="19"/>
                    </a:lnTo>
                    <a:lnTo>
                      <a:pt x="18" y="52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45712" tIns="22856" rIns="45712" bIns="2285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39537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cs typeface="Times New Roman" pitchFamily="18" charset="0"/>
              </a:rPr>
              <a:t>Сроки представления статистических форм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8615" y="1187355"/>
            <a:ext cx="799758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 smtClean="0">
                <a:latin typeface="Calibri" pitchFamily="34" charset="0"/>
                <a:cs typeface="Times New Roman" pitchFamily="18" charset="0"/>
              </a:rPr>
              <a:t>     Заявитель обязан своевременно представлять в</a:t>
            </a:r>
            <a:r>
              <a:rPr lang="en-US" sz="2300" dirty="0" smtClean="0"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2300" dirty="0" smtClean="0">
                <a:latin typeface="Calibri" pitchFamily="34" charset="0"/>
                <a:cs typeface="Times New Roman" pitchFamily="18" charset="0"/>
              </a:rPr>
              <a:t>таможенный орган содержащую достоверные сведения статистическую форму, заполненную в личном кабинете участника внешнеэкономической деятельности, размещённом на официальном сайте Федеральной таможенной службы </a:t>
            </a:r>
            <a:r>
              <a:rPr lang="en-US" sz="2300" b="1" u="sng" dirty="0" smtClean="0">
                <a:latin typeface="Calibri" pitchFamily="34" charset="0"/>
                <a:cs typeface="Times New Roman" pitchFamily="18" charset="0"/>
                <a:hlinkClick r:id="rId2"/>
              </a:rPr>
              <a:t>www</a:t>
            </a:r>
            <a:r>
              <a:rPr lang="ru-RU" sz="2300" b="1" u="sng" dirty="0" smtClean="0">
                <a:latin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sz="2300" b="1" u="sng" dirty="0" smtClean="0">
                <a:latin typeface="Calibri" pitchFamily="34" charset="0"/>
                <a:cs typeface="Times New Roman" pitchFamily="18" charset="0"/>
                <a:hlinkClick r:id="rId2"/>
              </a:rPr>
              <a:t>customs</a:t>
            </a:r>
            <a:r>
              <a:rPr lang="ru-RU" sz="2300" b="1" u="sng" dirty="0" smtClean="0">
                <a:latin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sz="2300" b="1" u="sng" dirty="0" err="1" smtClean="0">
                <a:latin typeface="Calibri" pitchFamily="34" charset="0"/>
                <a:cs typeface="Times New Roman" pitchFamily="18" charset="0"/>
                <a:hlinkClick r:id="rId2"/>
              </a:rPr>
              <a:t>gov</a:t>
            </a:r>
            <a:r>
              <a:rPr lang="ru-RU" sz="2300" b="1" u="sng" dirty="0" smtClean="0">
                <a:latin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sz="2300" b="1" u="sng" dirty="0" err="1" smtClean="0">
                <a:latin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lang="ru-RU" sz="23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Calibri" pitchFamily="34" charset="0"/>
                <a:cs typeface="Times New Roman" pitchFamily="18" charset="0"/>
              </a:rPr>
              <a:t>(сервис – </a:t>
            </a:r>
            <a:r>
              <a:rPr lang="ru-RU" sz="2300" b="1" dirty="0" err="1" smtClean="0">
                <a:latin typeface="Calibri" pitchFamily="34" charset="0"/>
                <a:cs typeface="Times New Roman" pitchFamily="18" charset="0"/>
              </a:rPr>
              <a:t>Статформы</a:t>
            </a:r>
            <a:r>
              <a:rPr lang="ru-RU" sz="2300" b="1" dirty="0" smtClean="0">
                <a:latin typeface="Calibri" pitchFamily="34" charset="0"/>
                <a:cs typeface="Times New Roman" pitchFamily="18" charset="0"/>
              </a:rPr>
              <a:t>. С электронной подписью</a:t>
            </a:r>
            <a:r>
              <a:rPr lang="ru-RU" sz="2300" dirty="0" smtClean="0">
                <a:latin typeface="Calibri" pitchFamily="34" charset="0"/>
                <a:cs typeface="Times New Roman" pitchFamily="18" charset="0"/>
              </a:rPr>
              <a:t>), независимо от стоимости товаров, количества и</a:t>
            </a:r>
            <a:r>
              <a:rPr lang="en-US" sz="2300" dirty="0" smtClean="0"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2300" dirty="0" smtClean="0">
                <a:latin typeface="Calibri" pitchFamily="34" charset="0"/>
                <a:cs typeface="Times New Roman" pitchFamily="18" charset="0"/>
              </a:rPr>
              <a:t>вида транспорта, которым они перевозятся. </a:t>
            </a:r>
          </a:p>
          <a:p>
            <a:endParaRPr lang="ru-RU" sz="2300" dirty="0" smtClean="0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300" dirty="0" smtClean="0">
                <a:latin typeface="Calibri" pitchFamily="34" charset="0"/>
                <a:cs typeface="Times New Roman" pitchFamily="18" charset="0"/>
              </a:rPr>
              <a:t>    Срок представления статистической формы: </a:t>
            </a:r>
          </a:p>
          <a:p>
            <a:pPr algn="just"/>
            <a:r>
              <a:rPr lang="ru-RU" sz="2300" b="1" dirty="0" smtClean="0">
                <a:latin typeface="Calibri" pitchFamily="34" charset="0"/>
                <a:cs typeface="Times New Roman" pitchFamily="18" charset="0"/>
              </a:rPr>
              <a:t>не позднее 10-го рабочего дня</a:t>
            </a:r>
            <a:r>
              <a:rPr lang="ru-RU" sz="2300" dirty="0" smtClean="0">
                <a:latin typeface="Calibri" pitchFamily="34" charset="0"/>
                <a:cs typeface="Times New Roman" pitchFamily="18" charset="0"/>
              </a:rPr>
              <a:t>, месяца, следующего за месяцем, в котором произведена отгрузка (получение) товаров.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обязанность представления статистических форм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14401" y="1241946"/>
            <a:ext cx="769733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Обязанность по представлению статистических форм возложена:</a:t>
            </a:r>
          </a:p>
          <a:p>
            <a:pPr algn="just"/>
            <a:endParaRPr lang="ru-RU" sz="2200" dirty="0" smtClean="0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Calibri" pitchFamily="34" charset="0"/>
                <a:cs typeface="Times New Roman" pitchFamily="18" charset="0"/>
              </a:rPr>
              <a:t>на российское лицо, которое заключило сделку или от имени </a:t>
            </a:r>
            <a:br>
              <a:rPr lang="ru-RU" sz="2200" dirty="0" smtClean="0">
                <a:latin typeface="Calibri" pitchFamily="34" charset="0"/>
                <a:cs typeface="Times New Roman" pitchFamily="18" charset="0"/>
              </a:rPr>
            </a:br>
            <a:r>
              <a:rPr lang="ru-RU" sz="2200" dirty="0" smtClean="0">
                <a:latin typeface="Calibri" pitchFamily="34" charset="0"/>
                <a:cs typeface="Times New Roman" pitchFamily="18" charset="0"/>
              </a:rPr>
              <a:t>(по поручению) которого заключена сделка, в соответствии с которой товары ввозятся в Российскую Федерацию с территорий государств - членов Союза или вывозятся из Российской Федерации на территории государств – членов Союза;</a:t>
            </a:r>
          </a:p>
          <a:p>
            <a:pPr algn="just">
              <a:buFont typeface="Arial" pitchFamily="34" charset="0"/>
              <a:buChar char="•"/>
            </a:pPr>
            <a:endParaRPr lang="ru-RU" sz="2200" dirty="0" smtClean="0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Calibri" pitchFamily="34" charset="0"/>
                <a:cs typeface="Times New Roman" pitchFamily="18" charset="0"/>
              </a:rPr>
              <a:t>либо при отсутствии такой сделки – на российское лицо, которое имело на момент получения (при ввозе) или отгрузки (при вывозе) товаров право владения, пользования и (или) распоряжения товарами.</a:t>
            </a:r>
          </a:p>
          <a:p>
            <a:pPr algn="just"/>
            <a:r>
              <a:rPr lang="ru-RU" dirty="0" smtClean="0"/>
              <a:t>	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61951" y="2398637"/>
            <a:ext cx="147265" cy="147265"/>
            <a:chOff x="11361386" y="4110527"/>
            <a:chExt cx="260398" cy="260398"/>
          </a:xfrm>
        </p:grpSpPr>
        <p:sp>
          <p:nvSpPr>
            <p:cNvPr id="5" name="Овал 4"/>
            <p:cNvSpPr/>
            <p:nvPr/>
          </p:nvSpPr>
          <p:spPr>
            <a:xfrm>
              <a:off x="11400090" y="4144710"/>
              <a:ext cx="192032" cy="192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50"/>
            </a:p>
          </p:txBody>
        </p:sp>
        <p:sp>
          <p:nvSpPr>
            <p:cNvPr id="6" name="Овал 5"/>
            <p:cNvSpPr/>
            <p:nvPr/>
          </p:nvSpPr>
          <p:spPr>
            <a:xfrm>
              <a:off x="11361386" y="4110527"/>
              <a:ext cx="260398" cy="260398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5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76274" y="4759702"/>
            <a:ext cx="147265" cy="147265"/>
            <a:chOff x="11361386" y="4110527"/>
            <a:chExt cx="260398" cy="260398"/>
          </a:xfrm>
        </p:grpSpPr>
        <p:sp>
          <p:nvSpPr>
            <p:cNvPr id="8" name="Овал 7"/>
            <p:cNvSpPr/>
            <p:nvPr/>
          </p:nvSpPr>
          <p:spPr>
            <a:xfrm>
              <a:off x="11400090" y="4144710"/>
              <a:ext cx="192032" cy="192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50"/>
            </a:p>
          </p:txBody>
        </p:sp>
        <p:sp>
          <p:nvSpPr>
            <p:cNvPr id="9" name="Овал 8"/>
            <p:cNvSpPr/>
            <p:nvPr/>
          </p:nvSpPr>
          <p:spPr>
            <a:xfrm>
              <a:off x="11361386" y="4110527"/>
              <a:ext cx="260398" cy="260398"/>
            </a:xfrm>
            <a:prstGeom prst="ellipse">
              <a:avLst/>
            </a:prstGeom>
            <a:noFill/>
            <a:ln w="952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5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cs typeface="Times New Roman" pitchFamily="18" charset="0"/>
              </a:rPr>
              <a:t>Обязанность представления статистических форм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73707" y="1105469"/>
            <a:ext cx="7478974" cy="5447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Статистические формы </a:t>
            </a:r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представляются 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на товары, учитываемые в статистике взаимной торговли в соответствии с Методологией, утвержденной Решением Коллегии Евразийской экономической комиссии от 25.12.2018 № 210.</a:t>
            </a:r>
          </a:p>
          <a:p>
            <a:pPr algn="just"/>
            <a:endParaRPr lang="ru-RU" sz="2000" dirty="0" smtClean="0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В соответствии с частью 2.1. статьи 278 Федерального закона от 03.08.2018 № 289 статистическая форма </a:t>
            </a:r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не представляется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Calibri" pitchFamily="34" charset="0"/>
                <a:cs typeface="Times New Roman" pitchFamily="18" charset="0"/>
              </a:rPr>
            </a:b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в отношении товаров: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 перемещаемых физическими лицами для личного пользования;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 не подлежащих учету в соответствии с методологией ведения статистики взаимной торговли товарами государств – членов Евразийского экономического союза;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 подлежащих декларированию в соответствии </a:t>
            </a:r>
            <a:br>
              <a:rPr lang="ru-RU" sz="2000" dirty="0" smtClean="0">
                <a:latin typeface="Calibri" pitchFamily="34" charset="0"/>
                <a:cs typeface="Times New Roman" pitchFamily="18" charset="0"/>
              </a:rPr>
            </a:b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с международными договорами Российской Федерации;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 содержащих сведения, относящиеся к государственной тайне;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 отдельных категорий товаров, определяемых Правительством Российской Федерации.</a:t>
            </a:r>
          </a:p>
        </p:txBody>
      </p:sp>
      <p:grpSp>
        <p:nvGrpSpPr>
          <p:cNvPr id="4" name="Рисунок 1979">
            <a:extLst>
              <a:ext uri="{FF2B5EF4-FFF2-40B4-BE49-F238E27FC236}">
                <a16:creationId xmlns="" xmlns:a16="http://schemas.microsoft.com/office/drawing/2014/main" id="{D5424C4C-75C2-BA4C-96E3-D6231264D8FA}"/>
              </a:ext>
            </a:extLst>
          </p:cNvPr>
          <p:cNvGrpSpPr/>
          <p:nvPr/>
        </p:nvGrpSpPr>
        <p:grpSpPr>
          <a:xfrm>
            <a:off x="467564" y="2721392"/>
            <a:ext cx="591524" cy="591524"/>
            <a:chOff x="4984527" y="2317527"/>
            <a:chExt cx="2222944" cy="2222944"/>
          </a:xfrm>
        </p:grpSpPr>
        <p:sp>
          <p:nvSpPr>
            <p:cNvPr id="5" name="Полилиния 4">
              <a:extLst>
                <a:ext uri="{FF2B5EF4-FFF2-40B4-BE49-F238E27FC236}">
                  <a16:creationId xmlns="" xmlns:a16="http://schemas.microsoft.com/office/drawing/2014/main" id="{C040ED9D-30D5-684F-B36A-438A4EA06725}"/>
                </a:ext>
              </a:extLst>
            </p:cNvPr>
            <p:cNvSpPr/>
            <p:nvPr/>
          </p:nvSpPr>
          <p:spPr>
            <a:xfrm>
              <a:off x="5514022" y="2506226"/>
              <a:ext cx="1504950" cy="1504750"/>
            </a:xfrm>
            <a:custGeom>
              <a:avLst/>
              <a:gdLst>
                <a:gd name="connsiteX0" fmla="*/ 1504474 w 1504950"/>
                <a:gd name="connsiteY0" fmla="*/ 922773 h 1504750"/>
                <a:gd name="connsiteX1" fmla="*/ 1297591 w 1504950"/>
                <a:gd name="connsiteY1" fmla="*/ 1504751 h 1504750"/>
                <a:gd name="connsiteX2" fmla="*/ 0 w 1504950"/>
                <a:gd name="connsiteY2" fmla="*/ 207160 h 1504750"/>
                <a:gd name="connsiteX3" fmla="*/ 1297819 w 1504950"/>
                <a:gd name="connsiteY3" fmla="*/ 340072 h 1504750"/>
                <a:gd name="connsiteX4" fmla="*/ 1504950 w 1504950"/>
                <a:gd name="connsiteY4" fmla="*/ 922773 h 1504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950" h="1504750">
                  <a:moveTo>
                    <a:pt x="1504474" y="922773"/>
                  </a:moveTo>
                  <a:cubicBezTo>
                    <a:pt x="1504807" y="1134838"/>
                    <a:pt x="1431712" y="1340483"/>
                    <a:pt x="1297591" y="1504751"/>
                  </a:cubicBezTo>
                  <a:lnTo>
                    <a:pt x="0" y="207160"/>
                  </a:lnTo>
                  <a:cubicBezTo>
                    <a:pt x="395088" y="-114518"/>
                    <a:pt x="976141" y="-55016"/>
                    <a:pt x="1297819" y="340072"/>
                  </a:cubicBezTo>
                  <a:cubicBezTo>
                    <a:pt x="1431846" y="504683"/>
                    <a:pt x="1505007" y="710490"/>
                    <a:pt x="1504950" y="92277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="" xmlns:a16="http://schemas.microsoft.com/office/drawing/2014/main" id="{802C4BD9-15E7-8C41-B20F-5E9E60C6B09D}"/>
                </a:ext>
              </a:extLst>
            </p:cNvPr>
            <p:cNvSpPr/>
            <p:nvPr/>
          </p:nvSpPr>
          <p:spPr>
            <a:xfrm>
              <a:off x="4984527" y="2317527"/>
              <a:ext cx="2222944" cy="2222944"/>
            </a:xfrm>
            <a:custGeom>
              <a:avLst/>
              <a:gdLst>
                <a:gd name="connsiteX0" fmla="*/ 1111472 w 2222944"/>
                <a:gd name="connsiteY0" fmla="*/ 0 h 2222944"/>
                <a:gd name="connsiteX1" fmla="*/ 2222945 w 2222944"/>
                <a:gd name="connsiteY1" fmla="*/ 1111472 h 2222944"/>
                <a:gd name="connsiteX2" fmla="*/ 1111472 w 2222944"/>
                <a:gd name="connsiteY2" fmla="*/ 2222945 h 2222944"/>
                <a:gd name="connsiteX3" fmla="*/ 0 w 2222944"/>
                <a:gd name="connsiteY3" fmla="*/ 1111472 h 2222944"/>
                <a:gd name="connsiteX4" fmla="*/ 1111472 w 2222944"/>
                <a:gd name="connsiteY4" fmla="*/ 0 h 2222944"/>
                <a:gd name="connsiteX5" fmla="*/ 1827086 w 2222944"/>
                <a:gd name="connsiteY5" fmla="*/ 1693450 h 2222944"/>
                <a:gd name="connsiteX6" fmla="*/ 1693278 w 2222944"/>
                <a:gd name="connsiteY6" fmla="*/ 395859 h 2222944"/>
                <a:gd name="connsiteX7" fmla="*/ 529495 w 2222944"/>
                <a:gd name="connsiteY7" fmla="*/ 395859 h 2222944"/>
                <a:gd name="connsiteX8" fmla="*/ 1693736 w 2222944"/>
                <a:gd name="connsiteY8" fmla="*/ 1826800 h 2222944"/>
                <a:gd name="connsiteX9" fmla="*/ 395859 w 2222944"/>
                <a:gd name="connsiteY9" fmla="*/ 529495 h 2222944"/>
                <a:gd name="connsiteX10" fmla="*/ 529666 w 2222944"/>
                <a:gd name="connsiteY10" fmla="*/ 1827086 h 2222944"/>
                <a:gd name="connsiteX11" fmla="*/ 1693450 w 2222944"/>
                <a:gd name="connsiteY11" fmla="*/ 1827086 h 222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22944" h="2222944">
                  <a:moveTo>
                    <a:pt x="1111472" y="0"/>
                  </a:moveTo>
                  <a:cubicBezTo>
                    <a:pt x="1725321" y="0"/>
                    <a:pt x="2222945" y="497624"/>
                    <a:pt x="2222945" y="1111472"/>
                  </a:cubicBezTo>
                  <a:cubicBezTo>
                    <a:pt x="2222945" y="1725321"/>
                    <a:pt x="1725321" y="2222945"/>
                    <a:pt x="1111472" y="2222945"/>
                  </a:cubicBezTo>
                  <a:cubicBezTo>
                    <a:pt x="497624" y="2222945"/>
                    <a:pt x="0" y="1725321"/>
                    <a:pt x="0" y="1111472"/>
                  </a:cubicBezTo>
                  <a:cubicBezTo>
                    <a:pt x="0" y="497624"/>
                    <a:pt x="497624" y="0"/>
                    <a:pt x="1111472" y="0"/>
                  </a:cubicBezTo>
                  <a:close/>
                  <a:moveTo>
                    <a:pt x="1827086" y="1693450"/>
                  </a:moveTo>
                  <a:cubicBezTo>
                    <a:pt x="2148459" y="1298181"/>
                    <a:pt x="2088547" y="717233"/>
                    <a:pt x="1693278" y="395859"/>
                  </a:cubicBezTo>
                  <a:cubicBezTo>
                    <a:pt x="1354293" y="120263"/>
                    <a:pt x="868471" y="120263"/>
                    <a:pt x="529495" y="395859"/>
                  </a:cubicBezTo>
                  <a:close/>
                  <a:moveTo>
                    <a:pt x="1693736" y="1826800"/>
                  </a:moveTo>
                  <a:lnTo>
                    <a:pt x="395859" y="529495"/>
                  </a:lnTo>
                  <a:cubicBezTo>
                    <a:pt x="74486" y="924763"/>
                    <a:pt x="134398" y="1505712"/>
                    <a:pt x="529666" y="1827086"/>
                  </a:cubicBezTo>
                  <a:cubicBezTo>
                    <a:pt x="868652" y="2102682"/>
                    <a:pt x="1354474" y="2102682"/>
                    <a:pt x="1693450" y="1827086"/>
                  </a:cubicBezTo>
                  <a:close/>
                </a:path>
              </a:pathLst>
            </a:custGeom>
            <a:solidFill>
              <a:srgbClr val="D41C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" name="Полилиния 6">
              <a:extLst>
                <a:ext uri="{FF2B5EF4-FFF2-40B4-BE49-F238E27FC236}">
                  <a16:creationId xmlns="" xmlns:a16="http://schemas.microsoft.com/office/drawing/2014/main" id="{99595064-F1A5-F441-960B-AAAAF911C779}"/>
                </a:ext>
              </a:extLst>
            </p:cNvPr>
            <p:cNvSpPr/>
            <p:nvPr/>
          </p:nvSpPr>
          <p:spPr>
            <a:xfrm>
              <a:off x="5173689" y="2847022"/>
              <a:ext cx="1504288" cy="1504323"/>
            </a:xfrm>
            <a:custGeom>
              <a:avLst/>
              <a:gdLst>
                <a:gd name="connsiteX0" fmla="*/ 206697 w 1504288"/>
                <a:gd name="connsiteY0" fmla="*/ 0 h 1504323"/>
                <a:gd name="connsiteX1" fmla="*/ 1504288 w 1504288"/>
                <a:gd name="connsiteY1" fmla="*/ 1297591 h 1504323"/>
                <a:gd name="connsiteX2" fmla="*/ 206697 w 1504288"/>
                <a:gd name="connsiteY2" fmla="*/ 1163784 h 1504323"/>
                <a:gd name="connsiteX3" fmla="*/ 206697 w 1504288"/>
                <a:gd name="connsiteY3" fmla="*/ 0 h 15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4288" h="1504323">
                  <a:moveTo>
                    <a:pt x="206697" y="0"/>
                  </a:moveTo>
                  <a:lnTo>
                    <a:pt x="1504288" y="1297591"/>
                  </a:lnTo>
                  <a:cubicBezTo>
                    <a:pt x="1109020" y="1618964"/>
                    <a:pt x="528071" y="1559052"/>
                    <a:pt x="206697" y="1163784"/>
                  </a:cubicBezTo>
                  <a:cubicBezTo>
                    <a:pt x="-68899" y="824799"/>
                    <a:pt x="-68899" y="338976"/>
                    <a:pt x="20669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="" xmlns:a16="http://schemas.microsoft.com/office/drawing/2014/main" id="{0C9C3906-3F3A-3A49-9BD2-3021311CC5E5}"/>
                </a:ext>
              </a:extLst>
            </p:cNvPr>
            <p:cNvSpPr/>
            <p:nvPr/>
          </p:nvSpPr>
          <p:spPr>
            <a:xfrm>
              <a:off x="4984527" y="2317527"/>
              <a:ext cx="2222944" cy="2222944"/>
            </a:xfrm>
            <a:custGeom>
              <a:avLst/>
              <a:gdLst>
                <a:gd name="connsiteX0" fmla="*/ 2222945 w 2222944"/>
                <a:gd name="connsiteY0" fmla="*/ 1111472 h 2222944"/>
                <a:gd name="connsiteX1" fmla="*/ 1111472 w 2222944"/>
                <a:gd name="connsiteY1" fmla="*/ 2222945 h 2222944"/>
                <a:gd name="connsiteX2" fmla="*/ 0 w 2222944"/>
                <a:gd name="connsiteY2" fmla="*/ 1111472 h 2222944"/>
                <a:gd name="connsiteX3" fmla="*/ 1111472 w 2222944"/>
                <a:gd name="connsiteY3" fmla="*/ 0 h 2222944"/>
                <a:gd name="connsiteX4" fmla="*/ 2222945 w 2222944"/>
                <a:gd name="connsiteY4" fmla="*/ 1111472 h 222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2944" h="2222944">
                  <a:moveTo>
                    <a:pt x="2222945" y="1111472"/>
                  </a:moveTo>
                  <a:cubicBezTo>
                    <a:pt x="2222945" y="1725321"/>
                    <a:pt x="1725321" y="2222945"/>
                    <a:pt x="1111472" y="2222945"/>
                  </a:cubicBezTo>
                  <a:cubicBezTo>
                    <a:pt x="497623" y="2222945"/>
                    <a:pt x="0" y="1725321"/>
                    <a:pt x="0" y="1111472"/>
                  </a:cubicBezTo>
                  <a:cubicBezTo>
                    <a:pt x="0" y="497623"/>
                    <a:pt x="497623" y="0"/>
                    <a:pt x="1111472" y="0"/>
                  </a:cubicBezTo>
                  <a:cubicBezTo>
                    <a:pt x="1725321" y="0"/>
                    <a:pt x="2222945" y="497623"/>
                    <a:pt x="2222945" y="1111472"/>
                  </a:cubicBezTo>
                  <a:close/>
                </a:path>
              </a:pathLst>
            </a:custGeom>
            <a:noFill/>
            <a:ln w="14288" cap="flat">
              <a:solidFill>
                <a:srgbClr val="881609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="" xmlns:a16="http://schemas.microsoft.com/office/drawing/2014/main" id="{F0810F00-1EC0-3647-B217-87EB735CE427}"/>
                </a:ext>
              </a:extLst>
            </p:cNvPr>
            <p:cNvSpPr/>
            <p:nvPr/>
          </p:nvSpPr>
          <p:spPr>
            <a:xfrm>
              <a:off x="5514022" y="2506654"/>
              <a:ext cx="1504288" cy="1504323"/>
            </a:xfrm>
            <a:custGeom>
              <a:avLst/>
              <a:gdLst>
                <a:gd name="connsiteX0" fmla="*/ 0 w 1504288"/>
                <a:gd name="connsiteY0" fmla="*/ 206732 h 1504323"/>
                <a:gd name="connsiteX1" fmla="*/ 1297591 w 1504288"/>
                <a:gd name="connsiteY1" fmla="*/ 340540 h 1504323"/>
                <a:gd name="connsiteX2" fmla="*/ 1297591 w 1504288"/>
                <a:gd name="connsiteY2" fmla="*/ 1504323 h 15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4288" h="1504323">
                  <a:moveTo>
                    <a:pt x="0" y="206732"/>
                  </a:moveTo>
                  <a:cubicBezTo>
                    <a:pt x="395268" y="-114641"/>
                    <a:pt x="976217" y="-54729"/>
                    <a:pt x="1297591" y="340540"/>
                  </a:cubicBezTo>
                  <a:cubicBezTo>
                    <a:pt x="1573187" y="679525"/>
                    <a:pt x="1573187" y="1165347"/>
                    <a:pt x="1297591" y="1504323"/>
                  </a:cubicBezTo>
                  <a:close/>
                </a:path>
              </a:pathLst>
            </a:custGeom>
            <a:noFill/>
            <a:ln w="14288" cap="flat">
              <a:solidFill>
                <a:srgbClr val="881609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="" xmlns:a16="http://schemas.microsoft.com/office/drawing/2014/main" id="{EFF7A068-5EC5-DB42-86D1-4D58E5FD8A4D}"/>
                </a:ext>
              </a:extLst>
            </p:cNvPr>
            <p:cNvSpPr/>
            <p:nvPr/>
          </p:nvSpPr>
          <p:spPr>
            <a:xfrm>
              <a:off x="5173689" y="2847022"/>
              <a:ext cx="1504288" cy="1504323"/>
            </a:xfrm>
            <a:custGeom>
              <a:avLst/>
              <a:gdLst>
                <a:gd name="connsiteX0" fmla="*/ 1504288 w 1504288"/>
                <a:gd name="connsiteY0" fmla="*/ 1297591 h 1504323"/>
                <a:gd name="connsiteX1" fmla="*/ 206697 w 1504288"/>
                <a:gd name="connsiteY1" fmla="*/ 1163784 h 1504323"/>
                <a:gd name="connsiteX2" fmla="*/ 206697 w 1504288"/>
                <a:gd name="connsiteY2" fmla="*/ 0 h 15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4288" h="1504323">
                  <a:moveTo>
                    <a:pt x="1504288" y="1297591"/>
                  </a:moveTo>
                  <a:cubicBezTo>
                    <a:pt x="1109020" y="1618964"/>
                    <a:pt x="528071" y="1559052"/>
                    <a:pt x="206697" y="1163784"/>
                  </a:cubicBezTo>
                  <a:cubicBezTo>
                    <a:pt x="-68899" y="824799"/>
                    <a:pt x="-68899" y="338976"/>
                    <a:pt x="206697" y="0"/>
                  </a:cubicBezTo>
                  <a:close/>
                </a:path>
              </a:pathLst>
            </a:custGeom>
            <a:noFill/>
            <a:ln w="14288" cap="flat">
              <a:solidFill>
                <a:srgbClr val="881609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sp>
        <p:nvSpPr>
          <p:cNvPr id="11" name="Freeform: Shape 111"/>
          <p:cNvSpPr/>
          <p:nvPr/>
        </p:nvSpPr>
        <p:spPr>
          <a:xfrm>
            <a:off x="450377" y="1323834"/>
            <a:ext cx="552465" cy="532261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noFill/>
          <a:ln w="889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cs typeface="Times New Roman" pitchFamily="18" charset="0"/>
              </a:rPr>
              <a:t>Товары, подлежащие декларированию при экспорте из российской федерации</a:t>
            </a:r>
            <a:endParaRPr lang="ru-RU" sz="2000" dirty="0"/>
          </a:p>
        </p:txBody>
      </p:sp>
      <p:pic>
        <p:nvPicPr>
          <p:cNvPr id="3" name="Рисунок 2" descr="C:\Users\Полина\Desktop\slide05.png"/>
          <p:cNvPicPr/>
          <p:nvPr/>
        </p:nvPicPr>
        <p:blipFill>
          <a:blip r:embed="rId2" cstate="print"/>
          <a:srcRect t="12989" b="7385"/>
          <a:stretch>
            <a:fillRect/>
          </a:stretch>
        </p:blipFill>
        <p:spPr bwMode="auto">
          <a:xfrm>
            <a:off x="1473958" y="972475"/>
            <a:ext cx="6414448" cy="291713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Рисунок 3" descr="C:\Users\Полина\Desktop\slide06.png"/>
          <p:cNvPicPr/>
          <p:nvPr/>
        </p:nvPicPr>
        <p:blipFill>
          <a:blip r:embed="rId3" cstate="print"/>
          <a:srcRect l="2899" t="18338" r="5958" b="6590"/>
          <a:stretch>
            <a:fillRect/>
          </a:stretch>
        </p:blipFill>
        <p:spPr bwMode="auto">
          <a:xfrm>
            <a:off x="1787857" y="3996377"/>
            <a:ext cx="6032309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cs typeface="Times New Roman" pitchFamily="18" charset="0"/>
              </a:rPr>
              <a:t>Аннулирование статистической формы</a:t>
            </a:r>
            <a:endParaRPr lang="ru-RU" sz="20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7546" y="1064526"/>
            <a:ext cx="8311487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36000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Аннулирование с подачей новой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статформы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36000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36000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статистической форме выявлены ошибки, недостоверные или неполные данные.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36000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Часть товаров, указанных в статистической форме, была возвращена продавцу из-за ненадлежащего качества или утраты свойств товара в процессе транспортировки.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36000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6000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7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6000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6000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7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6000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6000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7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6000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6000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7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6000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6000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7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6000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Аннулирование без подачи новой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статформы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36000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36000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Отгрузка (получение) товаров, указанных в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статформе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 состоялась.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36000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Зарегистрировано несколько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статформ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одну отгрузку (получение) товаров.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36000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Статформа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подана на товары, подлежащие таможенному декларированию в соответствии с таможенным законодательством Евразийского экономического союза и нормативными правовыми актами Российской Федерации.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36000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Статформа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подана на товары, на которые в соответствии с</a:t>
            </a:r>
            <a:r>
              <a:rPr kumimoji="0" lang="ru-RU" sz="17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установленным Правительством Российской Федерации Порядком требования о подаче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статформ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 распространяются.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cs typeface="Times New Roman" pitchFamily="18" charset="0"/>
              </a:rPr>
              <a:t>Административная ответственность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1445" y="1078171"/>
            <a:ext cx="790205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Статьей 19.7.13. Кодекса об административных правонарушениях предусмотрена </a:t>
            </a:r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административная ответственность 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за: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 непредставление статистической формы в таможенный орган;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 несвоевременное представление статистической формы в таможенный орган;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 представление статистической формы, содержащей недостоверные сведения.</a:t>
            </a:r>
          </a:p>
          <a:p>
            <a:pPr algn="just"/>
            <a:r>
              <a:rPr lang="ru-RU" sz="800" dirty="0" smtClean="0">
                <a:latin typeface="Calibri" pitchFamily="34" charset="0"/>
                <a:cs typeface="Times New Roman" pitchFamily="18" charset="0"/>
              </a:rPr>
              <a:t>    </a:t>
            </a:r>
          </a:p>
          <a:p>
            <a:pPr algn="just"/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 Согласно данной статье может быть наложен </a:t>
            </a:r>
            <a:br>
              <a:rPr lang="ru-RU" sz="2000" dirty="0" smtClean="0">
                <a:latin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административный штраф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: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 на должностных лиц в размере от 10 тысяч до 15 тысяч рублей;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 на юридических лиц – от 20 тысяч до 50 тысяч рублей.</a:t>
            </a:r>
          </a:p>
          <a:p>
            <a:pPr algn="just"/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Повторное совершение 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административного правонарушения влечет наложение административного штрафа: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 на должностных лиц в размере от 20 тысяч до 30 тысяч рублей;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 на юридических лиц – от 50 тысяч до 100 тысяч рублей.</a:t>
            </a:r>
          </a:p>
        </p:txBody>
      </p:sp>
      <p:grpSp>
        <p:nvGrpSpPr>
          <p:cNvPr id="4" name="Рисунок 503">
            <a:extLst>
              <a:ext uri="{FF2B5EF4-FFF2-40B4-BE49-F238E27FC236}">
                <a16:creationId xmlns="" xmlns:a16="http://schemas.microsoft.com/office/drawing/2014/main" id="{7FF29E20-2746-A446-898B-468BB64F8681}"/>
              </a:ext>
            </a:extLst>
          </p:cNvPr>
          <p:cNvGrpSpPr/>
          <p:nvPr/>
        </p:nvGrpSpPr>
        <p:grpSpPr>
          <a:xfrm>
            <a:off x="7792871" y="5349923"/>
            <a:ext cx="1173707" cy="1122300"/>
            <a:chOff x="5308470" y="2719100"/>
            <a:chExt cx="1773556" cy="1716501"/>
          </a:xfrm>
        </p:grpSpPr>
        <p:sp>
          <p:nvSpPr>
            <p:cNvPr id="5" name="Полилиния 4">
              <a:extLst>
                <a:ext uri="{FF2B5EF4-FFF2-40B4-BE49-F238E27FC236}">
                  <a16:creationId xmlns="" xmlns:a16="http://schemas.microsoft.com/office/drawing/2014/main" id="{D3B06666-4B07-4C4B-A5BB-21D87A2E9403}"/>
                </a:ext>
              </a:extLst>
            </p:cNvPr>
            <p:cNvSpPr/>
            <p:nvPr/>
          </p:nvSpPr>
          <p:spPr>
            <a:xfrm>
              <a:off x="5308564" y="3280980"/>
              <a:ext cx="1130427" cy="414050"/>
            </a:xfrm>
            <a:custGeom>
              <a:avLst/>
              <a:gdLst>
                <a:gd name="connsiteX0" fmla="*/ 1116902 w 1130427"/>
                <a:gd name="connsiteY0" fmla="*/ 190 h 414051"/>
                <a:gd name="connsiteX1" fmla="*/ 1130427 w 1130427"/>
                <a:gd name="connsiteY1" fmla="*/ 74104 h 414051"/>
                <a:gd name="connsiteX2" fmla="*/ 1116902 w 1130427"/>
                <a:gd name="connsiteY2" fmla="*/ 148209 h 414051"/>
                <a:gd name="connsiteX3" fmla="*/ 1116902 w 1130427"/>
                <a:gd name="connsiteY3" fmla="*/ 148209 h 414051"/>
                <a:gd name="connsiteX4" fmla="*/ 565213 w 1130427"/>
                <a:gd name="connsiteY4" fmla="*/ 414052 h 414051"/>
                <a:gd name="connsiteX5" fmla="*/ 13430 w 1130427"/>
                <a:gd name="connsiteY5" fmla="*/ 148018 h 414051"/>
                <a:gd name="connsiteX6" fmla="*/ 13430 w 1130427"/>
                <a:gd name="connsiteY6" fmla="*/ 0 h 414051"/>
                <a:gd name="connsiteX7" fmla="*/ 565213 w 1130427"/>
                <a:gd name="connsiteY7" fmla="*/ 265938 h 414051"/>
                <a:gd name="connsiteX8" fmla="*/ 1116902 w 1130427"/>
                <a:gd name="connsiteY8" fmla="*/ 190 h 414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427" h="414051">
                  <a:moveTo>
                    <a:pt x="1116902" y="190"/>
                  </a:moveTo>
                  <a:cubicBezTo>
                    <a:pt x="1125760" y="23832"/>
                    <a:pt x="1130341" y="48863"/>
                    <a:pt x="1130427" y="74104"/>
                  </a:cubicBezTo>
                  <a:cubicBezTo>
                    <a:pt x="1130427" y="99422"/>
                    <a:pt x="1125845" y="124530"/>
                    <a:pt x="1116902" y="148209"/>
                  </a:cubicBezTo>
                  <a:lnTo>
                    <a:pt x="1116902" y="148209"/>
                  </a:lnTo>
                  <a:cubicBezTo>
                    <a:pt x="1060609" y="300609"/>
                    <a:pt x="834962" y="414052"/>
                    <a:pt x="565213" y="414052"/>
                  </a:cubicBezTo>
                  <a:cubicBezTo>
                    <a:pt x="295466" y="414052"/>
                    <a:pt x="69913" y="299752"/>
                    <a:pt x="13430" y="148018"/>
                  </a:cubicBezTo>
                  <a:cubicBezTo>
                    <a:pt x="-4477" y="100308"/>
                    <a:pt x="-4477" y="47711"/>
                    <a:pt x="13430" y="0"/>
                  </a:cubicBezTo>
                  <a:cubicBezTo>
                    <a:pt x="69628" y="152400"/>
                    <a:pt x="295275" y="265938"/>
                    <a:pt x="565213" y="265938"/>
                  </a:cubicBezTo>
                  <a:cubicBezTo>
                    <a:pt x="835152" y="265938"/>
                    <a:pt x="1060704" y="152400"/>
                    <a:pt x="1116902" y="19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="" xmlns:a16="http://schemas.microsoft.com/office/drawing/2014/main" id="{8404F21E-3154-DC43-9A7B-78CFFF3BC6AE}"/>
                </a:ext>
              </a:extLst>
            </p:cNvPr>
            <p:cNvSpPr/>
            <p:nvPr/>
          </p:nvSpPr>
          <p:spPr>
            <a:xfrm>
              <a:off x="5308564" y="3429093"/>
              <a:ext cx="1130403" cy="413956"/>
            </a:xfrm>
            <a:custGeom>
              <a:avLst/>
              <a:gdLst>
                <a:gd name="connsiteX0" fmla="*/ 1116902 w 1130403"/>
                <a:gd name="connsiteY0" fmla="*/ 148209 h 413956"/>
                <a:gd name="connsiteX1" fmla="*/ 565213 w 1130403"/>
                <a:gd name="connsiteY1" fmla="*/ 413957 h 413956"/>
                <a:gd name="connsiteX2" fmla="*/ 13430 w 1130403"/>
                <a:gd name="connsiteY2" fmla="*/ 148114 h 413956"/>
                <a:gd name="connsiteX3" fmla="*/ 13430 w 1130403"/>
                <a:gd name="connsiteY3" fmla="*/ 0 h 413956"/>
                <a:gd name="connsiteX4" fmla="*/ 565213 w 1130403"/>
                <a:gd name="connsiteY4" fmla="*/ 266033 h 413956"/>
                <a:gd name="connsiteX5" fmla="*/ 1116902 w 1130403"/>
                <a:gd name="connsiteY5" fmla="*/ 191 h 413956"/>
                <a:gd name="connsiteX6" fmla="*/ 1116902 w 1130403"/>
                <a:gd name="connsiteY6" fmla="*/ 148209 h 41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0403" h="413956">
                  <a:moveTo>
                    <a:pt x="1116902" y="148209"/>
                  </a:moveTo>
                  <a:cubicBezTo>
                    <a:pt x="1060704" y="300609"/>
                    <a:pt x="835057" y="413957"/>
                    <a:pt x="565213" y="413957"/>
                  </a:cubicBezTo>
                  <a:cubicBezTo>
                    <a:pt x="295370" y="413957"/>
                    <a:pt x="69913" y="300228"/>
                    <a:pt x="13430" y="148114"/>
                  </a:cubicBezTo>
                  <a:cubicBezTo>
                    <a:pt x="-4477" y="100365"/>
                    <a:pt x="-4477" y="47749"/>
                    <a:pt x="13430" y="0"/>
                  </a:cubicBezTo>
                  <a:cubicBezTo>
                    <a:pt x="69628" y="152400"/>
                    <a:pt x="295275" y="266033"/>
                    <a:pt x="565213" y="266033"/>
                  </a:cubicBezTo>
                  <a:cubicBezTo>
                    <a:pt x="835152" y="266033"/>
                    <a:pt x="1060514" y="152209"/>
                    <a:pt x="1116902" y="191"/>
                  </a:cubicBezTo>
                  <a:cubicBezTo>
                    <a:pt x="1134904" y="47892"/>
                    <a:pt x="1134904" y="100508"/>
                    <a:pt x="1116902" y="148209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" name="Полилиния 6">
              <a:extLst>
                <a:ext uri="{FF2B5EF4-FFF2-40B4-BE49-F238E27FC236}">
                  <a16:creationId xmlns="" xmlns:a16="http://schemas.microsoft.com/office/drawing/2014/main" id="{D33B334C-4BEA-F146-A93D-25D1BDBA9769}"/>
                </a:ext>
              </a:extLst>
            </p:cNvPr>
            <p:cNvSpPr/>
            <p:nvPr/>
          </p:nvSpPr>
          <p:spPr>
            <a:xfrm>
              <a:off x="5308564" y="3577111"/>
              <a:ext cx="1130427" cy="413956"/>
            </a:xfrm>
            <a:custGeom>
              <a:avLst/>
              <a:gdLst>
                <a:gd name="connsiteX0" fmla="*/ 1116902 w 1130427"/>
                <a:gd name="connsiteY0" fmla="*/ 191 h 413956"/>
                <a:gd name="connsiteX1" fmla="*/ 1130427 w 1130427"/>
                <a:gd name="connsiteY1" fmla="*/ 74009 h 413956"/>
                <a:gd name="connsiteX2" fmla="*/ 1116902 w 1130427"/>
                <a:gd name="connsiteY2" fmla="*/ 148209 h 413956"/>
                <a:gd name="connsiteX3" fmla="*/ 1116902 w 1130427"/>
                <a:gd name="connsiteY3" fmla="*/ 148209 h 413956"/>
                <a:gd name="connsiteX4" fmla="*/ 565213 w 1130427"/>
                <a:gd name="connsiteY4" fmla="*/ 413957 h 413956"/>
                <a:gd name="connsiteX5" fmla="*/ 13430 w 1130427"/>
                <a:gd name="connsiteY5" fmla="*/ 148114 h 413956"/>
                <a:gd name="connsiteX6" fmla="*/ 13430 w 1130427"/>
                <a:gd name="connsiteY6" fmla="*/ 0 h 413956"/>
                <a:gd name="connsiteX7" fmla="*/ 565213 w 1130427"/>
                <a:gd name="connsiteY7" fmla="*/ 265843 h 413956"/>
                <a:gd name="connsiteX8" fmla="*/ 1116902 w 1130427"/>
                <a:gd name="connsiteY8" fmla="*/ 191 h 41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427" h="413956">
                  <a:moveTo>
                    <a:pt x="1116902" y="191"/>
                  </a:moveTo>
                  <a:cubicBezTo>
                    <a:pt x="1125741" y="23803"/>
                    <a:pt x="1130322" y="48797"/>
                    <a:pt x="1130427" y="74009"/>
                  </a:cubicBezTo>
                  <a:cubicBezTo>
                    <a:pt x="1130427" y="99355"/>
                    <a:pt x="1125845" y="124492"/>
                    <a:pt x="1116902" y="148209"/>
                  </a:cubicBezTo>
                  <a:lnTo>
                    <a:pt x="1116902" y="148209"/>
                  </a:lnTo>
                  <a:cubicBezTo>
                    <a:pt x="1060609" y="300609"/>
                    <a:pt x="834962" y="413957"/>
                    <a:pt x="565213" y="413957"/>
                  </a:cubicBezTo>
                  <a:cubicBezTo>
                    <a:pt x="295466" y="413957"/>
                    <a:pt x="69913" y="300228"/>
                    <a:pt x="13430" y="148114"/>
                  </a:cubicBezTo>
                  <a:cubicBezTo>
                    <a:pt x="-4477" y="100365"/>
                    <a:pt x="-4477" y="47749"/>
                    <a:pt x="13430" y="0"/>
                  </a:cubicBezTo>
                  <a:cubicBezTo>
                    <a:pt x="69628" y="152400"/>
                    <a:pt x="295275" y="265843"/>
                    <a:pt x="565213" y="265843"/>
                  </a:cubicBezTo>
                  <a:cubicBezTo>
                    <a:pt x="835152" y="265843"/>
                    <a:pt x="1060704" y="152305"/>
                    <a:pt x="1116902" y="191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="" xmlns:a16="http://schemas.microsoft.com/office/drawing/2014/main" id="{74AF957A-5DD1-3344-BB8F-7720C8DDFCA0}"/>
                </a:ext>
              </a:extLst>
            </p:cNvPr>
            <p:cNvSpPr/>
            <p:nvPr/>
          </p:nvSpPr>
          <p:spPr>
            <a:xfrm>
              <a:off x="5308564" y="3873149"/>
              <a:ext cx="1130427" cy="414050"/>
            </a:xfrm>
            <a:custGeom>
              <a:avLst/>
              <a:gdLst>
                <a:gd name="connsiteX0" fmla="*/ 1116902 w 1130427"/>
                <a:gd name="connsiteY0" fmla="*/ 190 h 414051"/>
                <a:gd name="connsiteX1" fmla="*/ 1130427 w 1130427"/>
                <a:gd name="connsiteY1" fmla="*/ 74200 h 414051"/>
                <a:gd name="connsiteX2" fmla="*/ 1116902 w 1130427"/>
                <a:gd name="connsiteY2" fmla="*/ 148209 h 414051"/>
                <a:gd name="connsiteX3" fmla="*/ 1116902 w 1130427"/>
                <a:gd name="connsiteY3" fmla="*/ 148209 h 414051"/>
                <a:gd name="connsiteX4" fmla="*/ 565213 w 1130427"/>
                <a:gd name="connsiteY4" fmla="*/ 414052 h 414051"/>
                <a:gd name="connsiteX5" fmla="*/ 13430 w 1130427"/>
                <a:gd name="connsiteY5" fmla="*/ 148114 h 414051"/>
                <a:gd name="connsiteX6" fmla="*/ 13430 w 1130427"/>
                <a:gd name="connsiteY6" fmla="*/ 0 h 414051"/>
                <a:gd name="connsiteX7" fmla="*/ 565213 w 1130427"/>
                <a:gd name="connsiteY7" fmla="*/ 265938 h 414051"/>
                <a:gd name="connsiteX8" fmla="*/ 1116902 w 1130427"/>
                <a:gd name="connsiteY8" fmla="*/ 190 h 414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427" h="414051">
                  <a:moveTo>
                    <a:pt x="1116902" y="190"/>
                  </a:moveTo>
                  <a:cubicBezTo>
                    <a:pt x="1125760" y="23860"/>
                    <a:pt x="1130341" y="48920"/>
                    <a:pt x="1130427" y="74200"/>
                  </a:cubicBezTo>
                  <a:cubicBezTo>
                    <a:pt x="1130418" y="99479"/>
                    <a:pt x="1125836" y="124558"/>
                    <a:pt x="1116902" y="148209"/>
                  </a:cubicBezTo>
                  <a:lnTo>
                    <a:pt x="1116902" y="148209"/>
                  </a:lnTo>
                  <a:cubicBezTo>
                    <a:pt x="1060704" y="300609"/>
                    <a:pt x="835057" y="414052"/>
                    <a:pt x="565213" y="414052"/>
                  </a:cubicBezTo>
                  <a:cubicBezTo>
                    <a:pt x="295370" y="414052"/>
                    <a:pt x="69913" y="300228"/>
                    <a:pt x="13430" y="148114"/>
                  </a:cubicBezTo>
                  <a:cubicBezTo>
                    <a:pt x="-4477" y="100365"/>
                    <a:pt x="-4477" y="47749"/>
                    <a:pt x="13430" y="0"/>
                  </a:cubicBezTo>
                  <a:cubicBezTo>
                    <a:pt x="69628" y="152400"/>
                    <a:pt x="295275" y="265938"/>
                    <a:pt x="565213" y="265938"/>
                  </a:cubicBezTo>
                  <a:cubicBezTo>
                    <a:pt x="835152" y="265938"/>
                    <a:pt x="1060704" y="152400"/>
                    <a:pt x="1116902" y="19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="" xmlns:a16="http://schemas.microsoft.com/office/drawing/2014/main" id="{66629F36-EFCE-214F-A1A6-533B5C87518B}"/>
                </a:ext>
              </a:extLst>
            </p:cNvPr>
            <p:cNvSpPr/>
            <p:nvPr/>
          </p:nvSpPr>
          <p:spPr>
            <a:xfrm>
              <a:off x="5308470" y="4021453"/>
              <a:ext cx="1130426" cy="414146"/>
            </a:xfrm>
            <a:custGeom>
              <a:avLst/>
              <a:gdLst>
                <a:gd name="connsiteX0" fmla="*/ 1116997 w 1130426"/>
                <a:gd name="connsiteY0" fmla="*/ 0 h 414146"/>
                <a:gd name="connsiteX1" fmla="*/ 1130427 w 1130426"/>
                <a:gd name="connsiteY1" fmla="*/ 74295 h 414146"/>
                <a:gd name="connsiteX2" fmla="*/ 565213 w 1130426"/>
                <a:gd name="connsiteY2" fmla="*/ 414147 h 414146"/>
                <a:gd name="connsiteX3" fmla="*/ 0 w 1130426"/>
                <a:gd name="connsiteY3" fmla="*/ 74295 h 414146"/>
                <a:gd name="connsiteX4" fmla="*/ 13430 w 1130426"/>
                <a:gd name="connsiteY4" fmla="*/ 286 h 414146"/>
                <a:gd name="connsiteX5" fmla="*/ 565213 w 1130426"/>
                <a:gd name="connsiteY5" fmla="*/ 266224 h 414146"/>
                <a:gd name="connsiteX6" fmla="*/ 1116997 w 1130426"/>
                <a:gd name="connsiteY6" fmla="*/ 0 h 41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0426" h="414146">
                  <a:moveTo>
                    <a:pt x="1116997" y="0"/>
                  </a:moveTo>
                  <a:cubicBezTo>
                    <a:pt x="1125864" y="23765"/>
                    <a:pt x="1130408" y="48930"/>
                    <a:pt x="1130427" y="74295"/>
                  </a:cubicBezTo>
                  <a:cubicBezTo>
                    <a:pt x="1130427" y="262033"/>
                    <a:pt x="877348" y="414147"/>
                    <a:pt x="565213" y="414147"/>
                  </a:cubicBezTo>
                  <a:cubicBezTo>
                    <a:pt x="253079" y="414147"/>
                    <a:pt x="0" y="261747"/>
                    <a:pt x="0" y="74295"/>
                  </a:cubicBezTo>
                  <a:cubicBezTo>
                    <a:pt x="9" y="49016"/>
                    <a:pt x="4562" y="23955"/>
                    <a:pt x="13430" y="286"/>
                  </a:cubicBezTo>
                  <a:cubicBezTo>
                    <a:pt x="69628" y="152686"/>
                    <a:pt x="295370" y="266224"/>
                    <a:pt x="565213" y="266224"/>
                  </a:cubicBezTo>
                  <a:cubicBezTo>
                    <a:pt x="835057" y="266224"/>
                    <a:pt x="1060799" y="152019"/>
                    <a:pt x="1116997" y="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="" xmlns:a16="http://schemas.microsoft.com/office/drawing/2014/main" id="{2C89C727-526A-6B43-A550-4E9D6FB91A0E}"/>
                </a:ext>
              </a:extLst>
            </p:cNvPr>
            <p:cNvSpPr/>
            <p:nvPr/>
          </p:nvSpPr>
          <p:spPr>
            <a:xfrm>
              <a:off x="5308564" y="2719100"/>
              <a:ext cx="1130427" cy="679894"/>
            </a:xfrm>
            <a:custGeom>
              <a:avLst/>
              <a:gdLst>
                <a:gd name="connsiteX0" fmla="*/ 456819 w 1130427"/>
                <a:gd name="connsiteY0" fmla="*/ 339852 h 679894"/>
                <a:gd name="connsiteX1" fmla="*/ 640175 w 1130427"/>
                <a:gd name="connsiteY1" fmla="*/ 339852 h 679894"/>
                <a:gd name="connsiteX2" fmla="*/ 720947 w 1130427"/>
                <a:gd name="connsiteY2" fmla="*/ 316897 h 679894"/>
                <a:gd name="connsiteX3" fmla="*/ 747808 w 1130427"/>
                <a:gd name="connsiteY3" fmla="*/ 261080 h 679894"/>
                <a:gd name="connsiteX4" fmla="*/ 633508 w 1130427"/>
                <a:gd name="connsiteY4" fmla="*/ 182309 h 679894"/>
                <a:gd name="connsiteX5" fmla="*/ 471011 w 1130427"/>
                <a:gd name="connsiteY5" fmla="*/ 182309 h 679894"/>
                <a:gd name="connsiteX6" fmla="*/ 1130427 w 1130427"/>
                <a:gd name="connsiteY6" fmla="*/ 339852 h 679894"/>
                <a:gd name="connsiteX7" fmla="*/ 1116997 w 1130427"/>
                <a:gd name="connsiteY7" fmla="*/ 413956 h 679894"/>
                <a:gd name="connsiteX8" fmla="*/ 565213 w 1130427"/>
                <a:gd name="connsiteY8" fmla="*/ 679895 h 679894"/>
                <a:gd name="connsiteX9" fmla="*/ 15050 w 1130427"/>
                <a:gd name="connsiteY9" fmla="*/ 417957 h 679894"/>
                <a:gd name="connsiteX10" fmla="*/ 0 w 1130427"/>
                <a:gd name="connsiteY10" fmla="*/ 339852 h 679894"/>
                <a:gd name="connsiteX11" fmla="*/ 565213 w 1130427"/>
                <a:gd name="connsiteY11" fmla="*/ 0 h 679894"/>
                <a:gd name="connsiteX12" fmla="*/ 1130332 w 1130427"/>
                <a:gd name="connsiteY12" fmla="*/ 339852 h 679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27" h="679894">
                  <a:moveTo>
                    <a:pt x="456819" y="339852"/>
                  </a:moveTo>
                  <a:lnTo>
                    <a:pt x="640175" y="339852"/>
                  </a:lnTo>
                  <a:cubicBezTo>
                    <a:pt x="668817" y="340690"/>
                    <a:pt x="697020" y="332670"/>
                    <a:pt x="720947" y="316897"/>
                  </a:cubicBezTo>
                  <a:cubicBezTo>
                    <a:pt x="739607" y="304752"/>
                    <a:pt x="749960" y="283235"/>
                    <a:pt x="747808" y="261080"/>
                  </a:cubicBezTo>
                  <a:cubicBezTo>
                    <a:pt x="742188" y="217551"/>
                    <a:pt x="690658" y="182309"/>
                    <a:pt x="633508" y="182309"/>
                  </a:cubicBezTo>
                  <a:lnTo>
                    <a:pt x="471011" y="182309"/>
                  </a:lnTo>
                  <a:close/>
                  <a:moveTo>
                    <a:pt x="1130427" y="339852"/>
                  </a:moveTo>
                  <a:cubicBezTo>
                    <a:pt x="1130418" y="365160"/>
                    <a:pt x="1125865" y="390258"/>
                    <a:pt x="1116997" y="413956"/>
                  </a:cubicBezTo>
                  <a:cubicBezTo>
                    <a:pt x="1060704" y="566356"/>
                    <a:pt x="835057" y="679895"/>
                    <a:pt x="565213" y="679895"/>
                  </a:cubicBezTo>
                  <a:cubicBezTo>
                    <a:pt x="297656" y="679895"/>
                    <a:pt x="73628" y="568071"/>
                    <a:pt x="15050" y="417957"/>
                  </a:cubicBezTo>
                  <a:cubicBezTo>
                    <a:pt x="5143" y="393106"/>
                    <a:pt x="38" y="366608"/>
                    <a:pt x="0" y="339852"/>
                  </a:cubicBezTo>
                  <a:cubicBezTo>
                    <a:pt x="0" y="152114"/>
                    <a:pt x="253079" y="0"/>
                    <a:pt x="565213" y="0"/>
                  </a:cubicBezTo>
                  <a:cubicBezTo>
                    <a:pt x="877348" y="0"/>
                    <a:pt x="1130332" y="152114"/>
                    <a:pt x="1130332" y="339852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="" xmlns:a16="http://schemas.microsoft.com/office/drawing/2014/main" id="{13D10CF3-A5C5-B742-958F-D2C1808EF132}"/>
                </a:ext>
              </a:extLst>
            </p:cNvPr>
            <p:cNvSpPr/>
            <p:nvPr/>
          </p:nvSpPr>
          <p:spPr>
            <a:xfrm>
              <a:off x="5308498" y="3132675"/>
              <a:ext cx="1130544" cy="414337"/>
            </a:xfrm>
            <a:custGeom>
              <a:avLst/>
              <a:gdLst>
                <a:gd name="connsiteX0" fmla="*/ 1116969 w 1130544"/>
                <a:gd name="connsiteY0" fmla="*/ 148495 h 414337"/>
                <a:gd name="connsiteX1" fmla="*/ 565281 w 1130544"/>
                <a:gd name="connsiteY1" fmla="*/ 414338 h 414337"/>
                <a:gd name="connsiteX2" fmla="*/ 13498 w 1130544"/>
                <a:gd name="connsiteY2" fmla="*/ 148400 h 414337"/>
                <a:gd name="connsiteX3" fmla="*/ 11497 w 1130544"/>
                <a:gd name="connsiteY3" fmla="*/ 5525 h 414337"/>
                <a:gd name="connsiteX4" fmla="*/ 15117 w 1130544"/>
                <a:gd name="connsiteY4" fmla="*/ 4000 h 414337"/>
                <a:gd name="connsiteX5" fmla="*/ 565281 w 1130544"/>
                <a:gd name="connsiteY5" fmla="*/ 265938 h 414337"/>
                <a:gd name="connsiteX6" fmla="*/ 1117064 w 1130544"/>
                <a:gd name="connsiteY6" fmla="*/ 0 h 414337"/>
                <a:gd name="connsiteX7" fmla="*/ 1117064 w 1130544"/>
                <a:gd name="connsiteY7" fmla="*/ 148114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0544" h="414337">
                  <a:moveTo>
                    <a:pt x="1116969" y="148495"/>
                  </a:moveTo>
                  <a:cubicBezTo>
                    <a:pt x="1060771" y="300895"/>
                    <a:pt x="835124" y="414338"/>
                    <a:pt x="565281" y="414338"/>
                  </a:cubicBezTo>
                  <a:cubicBezTo>
                    <a:pt x="295437" y="414338"/>
                    <a:pt x="69981" y="300514"/>
                    <a:pt x="13498" y="148400"/>
                  </a:cubicBezTo>
                  <a:cubicBezTo>
                    <a:pt x="-3781" y="102460"/>
                    <a:pt x="-4495" y="51930"/>
                    <a:pt x="11497" y="5525"/>
                  </a:cubicBezTo>
                  <a:lnTo>
                    <a:pt x="15117" y="4000"/>
                  </a:lnTo>
                  <a:cubicBezTo>
                    <a:pt x="73695" y="154115"/>
                    <a:pt x="297724" y="265938"/>
                    <a:pt x="565281" y="265938"/>
                  </a:cubicBezTo>
                  <a:cubicBezTo>
                    <a:pt x="835124" y="265938"/>
                    <a:pt x="1060581" y="152209"/>
                    <a:pt x="1117064" y="0"/>
                  </a:cubicBezTo>
                  <a:cubicBezTo>
                    <a:pt x="1135038" y="47739"/>
                    <a:pt x="1135038" y="100374"/>
                    <a:pt x="1117064" y="148114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="" xmlns:a16="http://schemas.microsoft.com/office/drawing/2014/main" id="{BD777257-125F-C24B-ADEB-D8F91C3BA600}"/>
                </a:ext>
              </a:extLst>
            </p:cNvPr>
            <p:cNvSpPr/>
            <p:nvPr/>
          </p:nvSpPr>
          <p:spPr>
            <a:xfrm>
              <a:off x="5765383" y="2901408"/>
              <a:ext cx="291269" cy="157603"/>
            </a:xfrm>
            <a:custGeom>
              <a:avLst/>
              <a:gdLst>
                <a:gd name="connsiteX0" fmla="*/ 290989 w 291269"/>
                <a:gd name="connsiteY0" fmla="*/ 78772 h 157603"/>
                <a:gd name="connsiteX1" fmla="*/ 264128 w 291269"/>
                <a:gd name="connsiteY1" fmla="*/ 134588 h 157603"/>
                <a:gd name="connsiteX2" fmla="*/ 183356 w 291269"/>
                <a:gd name="connsiteY2" fmla="*/ 157543 h 157603"/>
                <a:gd name="connsiteX3" fmla="*/ 0 w 291269"/>
                <a:gd name="connsiteY3" fmla="*/ 157543 h 157603"/>
                <a:gd name="connsiteX4" fmla="*/ 14192 w 291269"/>
                <a:gd name="connsiteY4" fmla="*/ 0 h 157603"/>
                <a:gd name="connsiteX5" fmla="*/ 176594 w 291269"/>
                <a:gd name="connsiteY5" fmla="*/ 0 h 157603"/>
                <a:gd name="connsiteX6" fmla="*/ 290989 w 291269"/>
                <a:gd name="connsiteY6" fmla="*/ 78772 h 15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269" h="157603">
                  <a:moveTo>
                    <a:pt x="290989" y="78772"/>
                  </a:moveTo>
                  <a:cubicBezTo>
                    <a:pt x="293141" y="100927"/>
                    <a:pt x="282788" y="122444"/>
                    <a:pt x="264128" y="134588"/>
                  </a:cubicBezTo>
                  <a:cubicBezTo>
                    <a:pt x="240201" y="150362"/>
                    <a:pt x="211998" y="158382"/>
                    <a:pt x="183356" y="157543"/>
                  </a:cubicBezTo>
                  <a:lnTo>
                    <a:pt x="0" y="157543"/>
                  </a:lnTo>
                  <a:lnTo>
                    <a:pt x="14192" y="0"/>
                  </a:lnTo>
                  <a:lnTo>
                    <a:pt x="176594" y="0"/>
                  </a:lnTo>
                  <a:cubicBezTo>
                    <a:pt x="234220" y="0"/>
                    <a:pt x="285369" y="35242"/>
                    <a:pt x="290989" y="78772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="" xmlns:a16="http://schemas.microsoft.com/office/drawing/2014/main" id="{5314E6F6-0A5E-5D43-BB98-EC60C2842E22}"/>
                </a:ext>
              </a:extLst>
            </p:cNvPr>
            <p:cNvSpPr/>
            <p:nvPr/>
          </p:nvSpPr>
          <p:spPr>
            <a:xfrm>
              <a:off x="5308564" y="3725321"/>
              <a:ext cx="1130427" cy="413860"/>
            </a:xfrm>
            <a:custGeom>
              <a:avLst/>
              <a:gdLst>
                <a:gd name="connsiteX0" fmla="*/ 1116902 w 1130427"/>
                <a:gd name="connsiteY0" fmla="*/ 148019 h 413861"/>
                <a:gd name="connsiteX1" fmla="*/ 565213 w 1130427"/>
                <a:gd name="connsiteY1" fmla="*/ 413861 h 413861"/>
                <a:gd name="connsiteX2" fmla="*/ 13430 w 1130427"/>
                <a:gd name="connsiteY2" fmla="*/ 147924 h 413861"/>
                <a:gd name="connsiteX3" fmla="*/ 13430 w 1130427"/>
                <a:gd name="connsiteY3" fmla="*/ 0 h 413861"/>
                <a:gd name="connsiteX4" fmla="*/ 565213 w 1130427"/>
                <a:gd name="connsiteY4" fmla="*/ 265843 h 413861"/>
                <a:gd name="connsiteX5" fmla="*/ 1116902 w 1130427"/>
                <a:gd name="connsiteY5" fmla="*/ 95 h 413861"/>
                <a:gd name="connsiteX6" fmla="*/ 1130427 w 1130427"/>
                <a:gd name="connsiteY6" fmla="*/ 73914 h 413861"/>
                <a:gd name="connsiteX7" fmla="*/ 1116902 w 1130427"/>
                <a:gd name="connsiteY7" fmla="*/ 148019 h 41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0427" h="413861">
                  <a:moveTo>
                    <a:pt x="1116902" y="148019"/>
                  </a:moveTo>
                  <a:cubicBezTo>
                    <a:pt x="1060704" y="300419"/>
                    <a:pt x="835057" y="413861"/>
                    <a:pt x="565213" y="413861"/>
                  </a:cubicBezTo>
                  <a:cubicBezTo>
                    <a:pt x="295370" y="413861"/>
                    <a:pt x="69913" y="300133"/>
                    <a:pt x="13430" y="147924"/>
                  </a:cubicBezTo>
                  <a:cubicBezTo>
                    <a:pt x="-4477" y="100241"/>
                    <a:pt x="-4477" y="47682"/>
                    <a:pt x="13430" y="0"/>
                  </a:cubicBezTo>
                  <a:cubicBezTo>
                    <a:pt x="69723" y="152400"/>
                    <a:pt x="295370" y="265843"/>
                    <a:pt x="565213" y="265843"/>
                  </a:cubicBezTo>
                  <a:cubicBezTo>
                    <a:pt x="835057" y="265843"/>
                    <a:pt x="1060514" y="152114"/>
                    <a:pt x="1116902" y="95"/>
                  </a:cubicBezTo>
                  <a:cubicBezTo>
                    <a:pt x="1125760" y="23708"/>
                    <a:pt x="1130341" y="48701"/>
                    <a:pt x="1130427" y="73914"/>
                  </a:cubicBezTo>
                  <a:cubicBezTo>
                    <a:pt x="1130427" y="99232"/>
                    <a:pt x="1125845" y="124340"/>
                    <a:pt x="1116902" y="148019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="" xmlns:a16="http://schemas.microsoft.com/office/drawing/2014/main" id="{02C44AE9-DD5B-AE40-B36A-A49571306658}"/>
                </a:ext>
              </a:extLst>
            </p:cNvPr>
            <p:cNvSpPr/>
            <p:nvPr/>
          </p:nvSpPr>
          <p:spPr>
            <a:xfrm>
              <a:off x="5684517" y="3058952"/>
              <a:ext cx="80868" cy="9524"/>
            </a:xfrm>
            <a:custGeom>
              <a:avLst/>
              <a:gdLst>
                <a:gd name="connsiteX0" fmla="*/ 80867 w 80867"/>
                <a:gd name="connsiteY0" fmla="*/ 0 h 9525"/>
                <a:gd name="connsiteX1" fmla="*/ 0 w 8086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867" h="9525">
                  <a:moveTo>
                    <a:pt x="80867" y="0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="" xmlns:a16="http://schemas.microsoft.com/office/drawing/2014/main" id="{D04403B8-5562-BD49-A370-0B22FA371024}"/>
                </a:ext>
              </a:extLst>
            </p:cNvPr>
            <p:cNvSpPr/>
            <p:nvPr/>
          </p:nvSpPr>
          <p:spPr>
            <a:xfrm>
              <a:off x="5765383" y="2901408"/>
              <a:ext cx="291173" cy="157603"/>
            </a:xfrm>
            <a:custGeom>
              <a:avLst/>
              <a:gdLst>
                <a:gd name="connsiteX0" fmla="*/ 0 w 291174"/>
                <a:gd name="connsiteY0" fmla="*/ 157543 h 157603"/>
                <a:gd name="connsiteX1" fmla="*/ 14192 w 291174"/>
                <a:gd name="connsiteY1" fmla="*/ 0 h 157603"/>
                <a:gd name="connsiteX2" fmla="*/ 176594 w 291174"/>
                <a:gd name="connsiteY2" fmla="*/ 0 h 157603"/>
                <a:gd name="connsiteX3" fmla="*/ 290894 w 291174"/>
                <a:gd name="connsiteY3" fmla="*/ 78772 h 157603"/>
                <a:gd name="connsiteX4" fmla="*/ 264033 w 291174"/>
                <a:gd name="connsiteY4" fmla="*/ 134588 h 157603"/>
                <a:gd name="connsiteX5" fmla="*/ 183261 w 291174"/>
                <a:gd name="connsiteY5" fmla="*/ 157543 h 15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174" h="157603">
                  <a:moveTo>
                    <a:pt x="0" y="157543"/>
                  </a:moveTo>
                  <a:lnTo>
                    <a:pt x="14192" y="0"/>
                  </a:lnTo>
                  <a:lnTo>
                    <a:pt x="176594" y="0"/>
                  </a:lnTo>
                  <a:cubicBezTo>
                    <a:pt x="233744" y="0"/>
                    <a:pt x="285369" y="35242"/>
                    <a:pt x="290894" y="78772"/>
                  </a:cubicBezTo>
                  <a:cubicBezTo>
                    <a:pt x="293046" y="100927"/>
                    <a:pt x="282692" y="122444"/>
                    <a:pt x="264033" y="134588"/>
                  </a:cubicBezTo>
                  <a:cubicBezTo>
                    <a:pt x="240106" y="150362"/>
                    <a:pt x="211903" y="158382"/>
                    <a:pt x="183261" y="157543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="" xmlns:a16="http://schemas.microsoft.com/office/drawing/2014/main" id="{B570D462-A49E-F242-9AF7-D2C80AD249E2}"/>
                </a:ext>
              </a:extLst>
            </p:cNvPr>
            <p:cNvSpPr/>
            <p:nvPr/>
          </p:nvSpPr>
          <p:spPr>
            <a:xfrm>
              <a:off x="5751001" y="3058952"/>
              <a:ext cx="14286" cy="157734"/>
            </a:xfrm>
            <a:custGeom>
              <a:avLst/>
              <a:gdLst>
                <a:gd name="connsiteX0" fmla="*/ 0 w 14287"/>
                <a:gd name="connsiteY0" fmla="*/ 157734 h 157734"/>
                <a:gd name="connsiteX1" fmla="*/ 9620 w 14287"/>
                <a:gd name="connsiteY1" fmla="*/ 52292 h 157734"/>
                <a:gd name="connsiteX2" fmla="*/ 14288 w 14287"/>
                <a:gd name="connsiteY2" fmla="*/ 0 h 157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" h="157734">
                  <a:moveTo>
                    <a:pt x="0" y="157734"/>
                  </a:moveTo>
                  <a:lnTo>
                    <a:pt x="9620" y="52292"/>
                  </a:lnTo>
                  <a:lnTo>
                    <a:pt x="14288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="" xmlns:a16="http://schemas.microsoft.com/office/drawing/2014/main" id="{BDBA6E12-4691-CF48-872A-9F86F26645C3}"/>
                </a:ext>
              </a:extLst>
            </p:cNvPr>
            <p:cNvSpPr/>
            <p:nvPr/>
          </p:nvSpPr>
          <p:spPr>
            <a:xfrm>
              <a:off x="5676800" y="3111243"/>
              <a:ext cx="270605" cy="9524"/>
            </a:xfrm>
            <a:custGeom>
              <a:avLst/>
              <a:gdLst>
                <a:gd name="connsiteX0" fmla="*/ 0 w 270605"/>
                <a:gd name="connsiteY0" fmla="*/ 0 h 9525"/>
                <a:gd name="connsiteX1" fmla="*/ 83820 w 270605"/>
                <a:gd name="connsiteY1" fmla="*/ 0 h 9525"/>
                <a:gd name="connsiteX2" fmla="*/ 270605 w 27060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605" h="9525">
                  <a:moveTo>
                    <a:pt x="0" y="0"/>
                  </a:moveTo>
                  <a:lnTo>
                    <a:pt x="83820" y="0"/>
                  </a:lnTo>
                  <a:lnTo>
                    <a:pt x="270605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="" xmlns:a16="http://schemas.microsoft.com/office/drawing/2014/main" id="{F541F9E9-060B-A24E-8D89-5045864DA149}"/>
                </a:ext>
              </a:extLst>
            </p:cNvPr>
            <p:cNvSpPr/>
            <p:nvPr/>
          </p:nvSpPr>
          <p:spPr>
            <a:xfrm>
              <a:off x="5308564" y="2719100"/>
              <a:ext cx="1130427" cy="679894"/>
            </a:xfrm>
            <a:custGeom>
              <a:avLst/>
              <a:gdLst>
                <a:gd name="connsiteX0" fmla="*/ 15050 w 1130427"/>
                <a:gd name="connsiteY0" fmla="*/ 417957 h 679894"/>
                <a:gd name="connsiteX1" fmla="*/ 0 w 1130427"/>
                <a:gd name="connsiteY1" fmla="*/ 339852 h 679894"/>
                <a:gd name="connsiteX2" fmla="*/ 565213 w 1130427"/>
                <a:gd name="connsiteY2" fmla="*/ 0 h 679894"/>
                <a:gd name="connsiteX3" fmla="*/ 1130427 w 1130427"/>
                <a:gd name="connsiteY3" fmla="*/ 339852 h 679894"/>
                <a:gd name="connsiteX4" fmla="*/ 1116997 w 1130427"/>
                <a:gd name="connsiteY4" fmla="*/ 413956 h 679894"/>
                <a:gd name="connsiteX5" fmla="*/ 565213 w 1130427"/>
                <a:gd name="connsiteY5" fmla="*/ 679895 h 679894"/>
                <a:gd name="connsiteX6" fmla="*/ 15050 w 1130427"/>
                <a:gd name="connsiteY6" fmla="*/ 417957 h 679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0427" h="679894">
                  <a:moveTo>
                    <a:pt x="15050" y="417957"/>
                  </a:moveTo>
                  <a:cubicBezTo>
                    <a:pt x="5143" y="393106"/>
                    <a:pt x="38" y="366608"/>
                    <a:pt x="0" y="339852"/>
                  </a:cubicBezTo>
                  <a:cubicBezTo>
                    <a:pt x="0" y="152114"/>
                    <a:pt x="253079" y="0"/>
                    <a:pt x="565213" y="0"/>
                  </a:cubicBezTo>
                  <a:cubicBezTo>
                    <a:pt x="877348" y="0"/>
                    <a:pt x="1130427" y="152400"/>
                    <a:pt x="1130427" y="339852"/>
                  </a:cubicBezTo>
                  <a:cubicBezTo>
                    <a:pt x="1130418" y="365160"/>
                    <a:pt x="1125865" y="390258"/>
                    <a:pt x="1116997" y="413956"/>
                  </a:cubicBezTo>
                  <a:cubicBezTo>
                    <a:pt x="1060704" y="566356"/>
                    <a:pt x="835057" y="679895"/>
                    <a:pt x="565213" y="679895"/>
                  </a:cubicBezTo>
                  <a:cubicBezTo>
                    <a:pt x="297656" y="679895"/>
                    <a:pt x="73628" y="568071"/>
                    <a:pt x="15050" y="417957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" name="Полилиния 18">
              <a:extLst>
                <a:ext uri="{FF2B5EF4-FFF2-40B4-BE49-F238E27FC236}">
                  <a16:creationId xmlns="" xmlns:a16="http://schemas.microsoft.com/office/drawing/2014/main" id="{3BE26EBF-3105-4344-8C5F-A6E9514674C9}"/>
                </a:ext>
              </a:extLst>
            </p:cNvPr>
            <p:cNvSpPr/>
            <p:nvPr/>
          </p:nvSpPr>
          <p:spPr>
            <a:xfrm>
              <a:off x="5308594" y="3133056"/>
              <a:ext cx="1130448" cy="413956"/>
            </a:xfrm>
            <a:custGeom>
              <a:avLst/>
              <a:gdLst>
                <a:gd name="connsiteX0" fmla="*/ 1116969 w 1130448"/>
                <a:gd name="connsiteY0" fmla="*/ 0 h 413956"/>
                <a:gd name="connsiteX1" fmla="*/ 1116969 w 1130448"/>
                <a:gd name="connsiteY1" fmla="*/ 148114 h 413956"/>
                <a:gd name="connsiteX2" fmla="*/ 565281 w 1130448"/>
                <a:gd name="connsiteY2" fmla="*/ 413957 h 413956"/>
                <a:gd name="connsiteX3" fmla="*/ 13497 w 1130448"/>
                <a:gd name="connsiteY3" fmla="*/ 148019 h 413956"/>
                <a:gd name="connsiteX4" fmla="*/ 11497 w 1130448"/>
                <a:gd name="connsiteY4" fmla="*/ 5144 h 41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448" h="413956">
                  <a:moveTo>
                    <a:pt x="1116969" y="0"/>
                  </a:moveTo>
                  <a:cubicBezTo>
                    <a:pt x="1134942" y="47739"/>
                    <a:pt x="1134942" y="100375"/>
                    <a:pt x="1116969" y="148114"/>
                  </a:cubicBezTo>
                  <a:cubicBezTo>
                    <a:pt x="1060771" y="300514"/>
                    <a:pt x="835124" y="413957"/>
                    <a:pt x="565281" y="413957"/>
                  </a:cubicBezTo>
                  <a:cubicBezTo>
                    <a:pt x="295438" y="413957"/>
                    <a:pt x="69981" y="300133"/>
                    <a:pt x="13497" y="148019"/>
                  </a:cubicBezTo>
                  <a:cubicBezTo>
                    <a:pt x="-3781" y="102080"/>
                    <a:pt x="-4495" y="51549"/>
                    <a:pt x="11497" y="5144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" name="Полилиния 19">
              <a:extLst>
                <a:ext uri="{FF2B5EF4-FFF2-40B4-BE49-F238E27FC236}">
                  <a16:creationId xmlns="" xmlns:a16="http://schemas.microsoft.com/office/drawing/2014/main" id="{85AE32B3-E37E-0942-BB56-AF00CBDC25C8}"/>
                </a:ext>
              </a:extLst>
            </p:cNvPr>
            <p:cNvSpPr/>
            <p:nvPr/>
          </p:nvSpPr>
          <p:spPr>
            <a:xfrm>
              <a:off x="5308564" y="3280791"/>
              <a:ext cx="1116900" cy="414050"/>
            </a:xfrm>
            <a:custGeom>
              <a:avLst/>
              <a:gdLst>
                <a:gd name="connsiteX0" fmla="*/ 1116902 w 1116901"/>
                <a:gd name="connsiteY0" fmla="*/ 148209 h 414051"/>
                <a:gd name="connsiteX1" fmla="*/ 565213 w 1116901"/>
                <a:gd name="connsiteY1" fmla="*/ 414052 h 414051"/>
                <a:gd name="connsiteX2" fmla="*/ 13430 w 1116901"/>
                <a:gd name="connsiteY2" fmla="*/ 148018 h 414051"/>
                <a:gd name="connsiteX3" fmla="*/ 13430 w 1116901"/>
                <a:gd name="connsiteY3" fmla="*/ 0 h 414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6901" h="414051">
                  <a:moveTo>
                    <a:pt x="1116902" y="148209"/>
                  </a:moveTo>
                  <a:cubicBezTo>
                    <a:pt x="1060609" y="300609"/>
                    <a:pt x="834962" y="414052"/>
                    <a:pt x="565213" y="414052"/>
                  </a:cubicBezTo>
                  <a:cubicBezTo>
                    <a:pt x="295466" y="414052"/>
                    <a:pt x="69913" y="299752"/>
                    <a:pt x="13430" y="148018"/>
                  </a:cubicBezTo>
                  <a:cubicBezTo>
                    <a:pt x="-4477" y="100308"/>
                    <a:pt x="-4477" y="47711"/>
                    <a:pt x="13430" y="0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="" xmlns:a16="http://schemas.microsoft.com/office/drawing/2014/main" id="{184B82BA-4A07-9D48-A335-5FD5409DB5A5}"/>
                </a:ext>
              </a:extLst>
            </p:cNvPr>
            <p:cNvSpPr/>
            <p:nvPr/>
          </p:nvSpPr>
          <p:spPr>
            <a:xfrm>
              <a:off x="6425465" y="3281077"/>
              <a:ext cx="13525" cy="148018"/>
            </a:xfrm>
            <a:custGeom>
              <a:avLst/>
              <a:gdLst>
                <a:gd name="connsiteX0" fmla="*/ 0 w 13525"/>
                <a:gd name="connsiteY0" fmla="*/ 0 h 148018"/>
                <a:gd name="connsiteX1" fmla="*/ 0 w 13525"/>
                <a:gd name="connsiteY1" fmla="*/ 0 h 148018"/>
                <a:gd name="connsiteX2" fmla="*/ 13526 w 13525"/>
                <a:gd name="connsiteY2" fmla="*/ 73914 h 148018"/>
                <a:gd name="connsiteX3" fmla="*/ 0 w 13525"/>
                <a:gd name="connsiteY3" fmla="*/ 148018 h 14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25" h="148018">
                  <a:moveTo>
                    <a:pt x="0" y="0"/>
                  </a:moveTo>
                  <a:lnTo>
                    <a:pt x="0" y="0"/>
                  </a:lnTo>
                  <a:cubicBezTo>
                    <a:pt x="8858" y="23641"/>
                    <a:pt x="13440" y="48673"/>
                    <a:pt x="13526" y="73914"/>
                  </a:cubicBezTo>
                  <a:cubicBezTo>
                    <a:pt x="13526" y="99231"/>
                    <a:pt x="8944" y="124339"/>
                    <a:pt x="0" y="148018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="" xmlns:a16="http://schemas.microsoft.com/office/drawing/2014/main" id="{E3A650A2-2DD4-4544-91A4-E7FD34705D96}"/>
                </a:ext>
              </a:extLst>
            </p:cNvPr>
            <p:cNvSpPr/>
            <p:nvPr/>
          </p:nvSpPr>
          <p:spPr>
            <a:xfrm>
              <a:off x="5308564" y="3428808"/>
              <a:ext cx="1130403" cy="413956"/>
            </a:xfrm>
            <a:custGeom>
              <a:avLst/>
              <a:gdLst>
                <a:gd name="connsiteX0" fmla="*/ 1116902 w 1130403"/>
                <a:gd name="connsiteY0" fmla="*/ 191 h 413956"/>
                <a:gd name="connsiteX1" fmla="*/ 1116902 w 1130403"/>
                <a:gd name="connsiteY1" fmla="*/ 191 h 413956"/>
                <a:gd name="connsiteX2" fmla="*/ 1116902 w 1130403"/>
                <a:gd name="connsiteY2" fmla="*/ 148209 h 413956"/>
                <a:gd name="connsiteX3" fmla="*/ 565213 w 1130403"/>
                <a:gd name="connsiteY3" fmla="*/ 413957 h 413956"/>
                <a:gd name="connsiteX4" fmla="*/ 13430 w 1130403"/>
                <a:gd name="connsiteY4" fmla="*/ 148114 h 413956"/>
                <a:gd name="connsiteX5" fmla="*/ 13430 w 1130403"/>
                <a:gd name="connsiteY5" fmla="*/ 0 h 41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403" h="413956">
                  <a:moveTo>
                    <a:pt x="1116902" y="191"/>
                  </a:moveTo>
                  <a:lnTo>
                    <a:pt x="1116902" y="191"/>
                  </a:lnTo>
                  <a:cubicBezTo>
                    <a:pt x="1134904" y="47892"/>
                    <a:pt x="1134904" y="100508"/>
                    <a:pt x="1116902" y="148209"/>
                  </a:cubicBezTo>
                  <a:cubicBezTo>
                    <a:pt x="1060704" y="300609"/>
                    <a:pt x="835057" y="413957"/>
                    <a:pt x="565213" y="413957"/>
                  </a:cubicBezTo>
                  <a:cubicBezTo>
                    <a:pt x="295370" y="413957"/>
                    <a:pt x="69913" y="300228"/>
                    <a:pt x="13430" y="148114"/>
                  </a:cubicBezTo>
                  <a:cubicBezTo>
                    <a:pt x="-4477" y="100365"/>
                    <a:pt x="-4477" y="47749"/>
                    <a:pt x="13430" y="0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" name="Полилиния 22">
              <a:extLst>
                <a:ext uri="{FF2B5EF4-FFF2-40B4-BE49-F238E27FC236}">
                  <a16:creationId xmlns="" xmlns:a16="http://schemas.microsoft.com/office/drawing/2014/main" id="{209C2B9D-F02B-2B43-9717-80984A88BFDE}"/>
                </a:ext>
              </a:extLst>
            </p:cNvPr>
            <p:cNvSpPr/>
            <p:nvPr/>
          </p:nvSpPr>
          <p:spPr>
            <a:xfrm>
              <a:off x="5308564" y="3577209"/>
              <a:ext cx="1116900" cy="413956"/>
            </a:xfrm>
            <a:custGeom>
              <a:avLst/>
              <a:gdLst>
                <a:gd name="connsiteX0" fmla="*/ 1116902 w 1116901"/>
                <a:gd name="connsiteY0" fmla="*/ 148209 h 413956"/>
                <a:gd name="connsiteX1" fmla="*/ 565213 w 1116901"/>
                <a:gd name="connsiteY1" fmla="*/ 413956 h 413956"/>
                <a:gd name="connsiteX2" fmla="*/ 13430 w 1116901"/>
                <a:gd name="connsiteY2" fmla="*/ 148114 h 413956"/>
                <a:gd name="connsiteX3" fmla="*/ 13430 w 1116901"/>
                <a:gd name="connsiteY3" fmla="*/ 0 h 41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6901" h="413956">
                  <a:moveTo>
                    <a:pt x="1116902" y="148209"/>
                  </a:moveTo>
                  <a:cubicBezTo>
                    <a:pt x="1060609" y="300609"/>
                    <a:pt x="834962" y="413956"/>
                    <a:pt x="565213" y="413956"/>
                  </a:cubicBezTo>
                  <a:cubicBezTo>
                    <a:pt x="295466" y="413956"/>
                    <a:pt x="69913" y="300228"/>
                    <a:pt x="13430" y="148114"/>
                  </a:cubicBezTo>
                  <a:cubicBezTo>
                    <a:pt x="-4477" y="100365"/>
                    <a:pt x="-4477" y="47749"/>
                    <a:pt x="13430" y="0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="" xmlns:a16="http://schemas.microsoft.com/office/drawing/2014/main" id="{9EE87FDE-FFAD-E145-9155-F5862034D6C0}"/>
                </a:ext>
              </a:extLst>
            </p:cNvPr>
            <p:cNvSpPr/>
            <p:nvPr/>
          </p:nvSpPr>
          <p:spPr>
            <a:xfrm>
              <a:off x="6425465" y="3577209"/>
              <a:ext cx="13525" cy="148018"/>
            </a:xfrm>
            <a:custGeom>
              <a:avLst/>
              <a:gdLst>
                <a:gd name="connsiteX0" fmla="*/ 0 w 13525"/>
                <a:gd name="connsiteY0" fmla="*/ 0 h 148018"/>
                <a:gd name="connsiteX1" fmla="*/ 0 w 13525"/>
                <a:gd name="connsiteY1" fmla="*/ 0 h 148018"/>
                <a:gd name="connsiteX2" fmla="*/ 13526 w 13525"/>
                <a:gd name="connsiteY2" fmla="*/ 73819 h 148018"/>
                <a:gd name="connsiteX3" fmla="*/ 0 w 13525"/>
                <a:gd name="connsiteY3" fmla="*/ 148019 h 14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25" h="148018">
                  <a:moveTo>
                    <a:pt x="0" y="0"/>
                  </a:moveTo>
                  <a:lnTo>
                    <a:pt x="0" y="0"/>
                  </a:lnTo>
                  <a:cubicBezTo>
                    <a:pt x="8839" y="23613"/>
                    <a:pt x="13421" y="48606"/>
                    <a:pt x="13526" y="73819"/>
                  </a:cubicBezTo>
                  <a:cubicBezTo>
                    <a:pt x="13526" y="99165"/>
                    <a:pt x="8944" y="124301"/>
                    <a:pt x="0" y="148019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="" xmlns:a16="http://schemas.microsoft.com/office/drawing/2014/main" id="{F449A9B8-05F7-5942-9D2A-50A26DDFC937}"/>
                </a:ext>
              </a:extLst>
            </p:cNvPr>
            <p:cNvSpPr/>
            <p:nvPr/>
          </p:nvSpPr>
          <p:spPr>
            <a:xfrm>
              <a:off x="5308564" y="3725227"/>
              <a:ext cx="1130427" cy="413860"/>
            </a:xfrm>
            <a:custGeom>
              <a:avLst/>
              <a:gdLst>
                <a:gd name="connsiteX0" fmla="*/ 1116902 w 1130427"/>
                <a:gd name="connsiteY0" fmla="*/ 95 h 413861"/>
                <a:gd name="connsiteX1" fmla="*/ 1116902 w 1130427"/>
                <a:gd name="connsiteY1" fmla="*/ 95 h 413861"/>
                <a:gd name="connsiteX2" fmla="*/ 1130427 w 1130427"/>
                <a:gd name="connsiteY2" fmla="*/ 73914 h 413861"/>
                <a:gd name="connsiteX3" fmla="*/ 1116902 w 1130427"/>
                <a:gd name="connsiteY3" fmla="*/ 148019 h 413861"/>
                <a:gd name="connsiteX4" fmla="*/ 565213 w 1130427"/>
                <a:gd name="connsiteY4" fmla="*/ 413861 h 413861"/>
                <a:gd name="connsiteX5" fmla="*/ 13430 w 1130427"/>
                <a:gd name="connsiteY5" fmla="*/ 147923 h 413861"/>
                <a:gd name="connsiteX6" fmla="*/ 13430 w 1130427"/>
                <a:gd name="connsiteY6" fmla="*/ 0 h 41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0427" h="413861">
                  <a:moveTo>
                    <a:pt x="1116902" y="95"/>
                  </a:moveTo>
                  <a:lnTo>
                    <a:pt x="1116902" y="95"/>
                  </a:lnTo>
                  <a:cubicBezTo>
                    <a:pt x="1125760" y="23708"/>
                    <a:pt x="1130341" y="48701"/>
                    <a:pt x="1130427" y="73914"/>
                  </a:cubicBezTo>
                  <a:cubicBezTo>
                    <a:pt x="1130427" y="99231"/>
                    <a:pt x="1125845" y="124339"/>
                    <a:pt x="1116902" y="148019"/>
                  </a:cubicBezTo>
                  <a:cubicBezTo>
                    <a:pt x="1060704" y="300419"/>
                    <a:pt x="835057" y="413861"/>
                    <a:pt x="565213" y="413861"/>
                  </a:cubicBezTo>
                  <a:cubicBezTo>
                    <a:pt x="295370" y="413861"/>
                    <a:pt x="69913" y="300133"/>
                    <a:pt x="13430" y="147923"/>
                  </a:cubicBezTo>
                  <a:cubicBezTo>
                    <a:pt x="-4477" y="100241"/>
                    <a:pt x="-4477" y="47682"/>
                    <a:pt x="13430" y="0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" name="Полилиния 25">
              <a:extLst>
                <a:ext uri="{FF2B5EF4-FFF2-40B4-BE49-F238E27FC236}">
                  <a16:creationId xmlns="" xmlns:a16="http://schemas.microsoft.com/office/drawing/2014/main" id="{5C67AEBD-2801-5240-87FB-0619A32AD797}"/>
                </a:ext>
              </a:extLst>
            </p:cNvPr>
            <p:cNvSpPr/>
            <p:nvPr/>
          </p:nvSpPr>
          <p:spPr>
            <a:xfrm>
              <a:off x="5308564" y="3873246"/>
              <a:ext cx="1116900" cy="414050"/>
            </a:xfrm>
            <a:custGeom>
              <a:avLst/>
              <a:gdLst>
                <a:gd name="connsiteX0" fmla="*/ 1116902 w 1116901"/>
                <a:gd name="connsiteY0" fmla="*/ 148209 h 414051"/>
                <a:gd name="connsiteX1" fmla="*/ 565213 w 1116901"/>
                <a:gd name="connsiteY1" fmla="*/ 414051 h 414051"/>
                <a:gd name="connsiteX2" fmla="*/ 13430 w 1116901"/>
                <a:gd name="connsiteY2" fmla="*/ 148114 h 414051"/>
                <a:gd name="connsiteX3" fmla="*/ 13430 w 1116901"/>
                <a:gd name="connsiteY3" fmla="*/ 0 h 414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6901" h="414051">
                  <a:moveTo>
                    <a:pt x="1116902" y="148209"/>
                  </a:moveTo>
                  <a:cubicBezTo>
                    <a:pt x="1060704" y="300609"/>
                    <a:pt x="835057" y="414051"/>
                    <a:pt x="565213" y="414051"/>
                  </a:cubicBezTo>
                  <a:cubicBezTo>
                    <a:pt x="295370" y="414051"/>
                    <a:pt x="69913" y="300228"/>
                    <a:pt x="13430" y="148114"/>
                  </a:cubicBezTo>
                  <a:cubicBezTo>
                    <a:pt x="-4477" y="100365"/>
                    <a:pt x="-4477" y="47749"/>
                    <a:pt x="13430" y="0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="" xmlns:a16="http://schemas.microsoft.com/office/drawing/2014/main" id="{5478145B-C4E6-F743-AFA6-158617B43F30}"/>
                </a:ext>
              </a:extLst>
            </p:cNvPr>
            <p:cNvSpPr/>
            <p:nvPr/>
          </p:nvSpPr>
          <p:spPr>
            <a:xfrm>
              <a:off x="6425465" y="3873246"/>
              <a:ext cx="13525" cy="148018"/>
            </a:xfrm>
            <a:custGeom>
              <a:avLst/>
              <a:gdLst>
                <a:gd name="connsiteX0" fmla="*/ 0 w 13525"/>
                <a:gd name="connsiteY0" fmla="*/ 0 h 148018"/>
                <a:gd name="connsiteX1" fmla="*/ 0 w 13525"/>
                <a:gd name="connsiteY1" fmla="*/ 0 h 148018"/>
                <a:gd name="connsiteX2" fmla="*/ 13526 w 13525"/>
                <a:gd name="connsiteY2" fmla="*/ 74009 h 148018"/>
                <a:gd name="connsiteX3" fmla="*/ 0 w 13525"/>
                <a:gd name="connsiteY3" fmla="*/ 148018 h 14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25" h="148018">
                  <a:moveTo>
                    <a:pt x="0" y="0"/>
                  </a:moveTo>
                  <a:lnTo>
                    <a:pt x="0" y="0"/>
                  </a:lnTo>
                  <a:cubicBezTo>
                    <a:pt x="8858" y="23669"/>
                    <a:pt x="13440" y="48730"/>
                    <a:pt x="13526" y="74009"/>
                  </a:cubicBezTo>
                  <a:cubicBezTo>
                    <a:pt x="13516" y="99288"/>
                    <a:pt x="8935" y="124368"/>
                    <a:pt x="0" y="148018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" name="Полилиния 27">
              <a:extLst>
                <a:ext uri="{FF2B5EF4-FFF2-40B4-BE49-F238E27FC236}">
                  <a16:creationId xmlns="" xmlns:a16="http://schemas.microsoft.com/office/drawing/2014/main" id="{4DFDC6CF-084D-514B-AAFD-A2A66A7E8B76}"/>
                </a:ext>
              </a:extLst>
            </p:cNvPr>
            <p:cNvSpPr/>
            <p:nvPr/>
          </p:nvSpPr>
          <p:spPr>
            <a:xfrm>
              <a:off x="5308472" y="4021358"/>
              <a:ext cx="1130426" cy="414243"/>
            </a:xfrm>
            <a:custGeom>
              <a:avLst/>
              <a:gdLst>
                <a:gd name="connsiteX0" fmla="*/ 1116997 w 1130426"/>
                <a:gd name="connsiteY0" fmla="*/ 0 h 414242"/>
                <a:gd name="connsiteX1" fmla="*/ 1116997 w 1130426"/>
                <a:gd name="connsiteY1" fmla="*/ 0 h 414242"/>
                <a:gd name="connsiteX2" fmla="*/ 1130427 w 1130426"/>
                <a:gd name="connsiteY2" fmla="*/ 74390 h 414242"/>
                <a:gd name="connsiteX3" fmla="*/ 565213 w 1130426"/>
                <a:gd name="connsiteY3" fmla="*/ 414242 h 414242"/>
                <a:gd name="connsiteX4" fmla="*/ 0 w 1130426"/>
                <a:gd name="connsiteY4" fmla="*/ 74390 h 414242"/>
                <a:gd name="connsiteX5" fmla="*/ 13430 w 1130426"/>
                <a:gd name="connsiteY5" fmla="*/ 381 h 414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426" h="414242">
                  <a:moveTo>
                    <a:pt x="1116997" y="0"/>
                  </a:moveTo>
                  <a:lnTo>
                    <a:pt x="1116997" y="0"/>
                  </a:lnTo>
                  <a:cubicBezTo>
                    <a:pt x="1125874" y="23793"/>
                    <a:pt x="1130427" y="48987"/>
                    <a:pt x="1130427" y="74390"/>
                  </a:cubicBezTo>
                  <a:cubicBezTo>
                    <a:pt x="1130427" y="262128"/>
                    <a:pt x="877348" y="414242"/>
                    <a:pt x="565213" y="414242"/>
                  </a:cubicBezTo>
                  <a:cubicBezTo>
                    <a:pt x="253079" y="414242"/>
                    <a:pt x="0" y="261842"/>
                    <a:pt x="0" y="74390"/>
                  </a:cubicBezTo>
                  <a:cubicBezTo>
                    <a:pt x="9" y="49111"/>
                    <a:pt x="4562" y="24051"/>
                    <a:pt x="13430" y="381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" name="Полилиния 28">
              <a:extLst>
                <a:ext uri="{FF2B5EF4-FFF2-40B4-BE49-F238E27FC236}">
                  <a16:creationId xmlns="" xmlns:a16="http://schemas.microsoft.com/office/drawing/2014/main" id="{2F738F6C-937F-554A-8B58-372CC897BF37}"/>
                </a:ext>
              </a:extLst>
            </p:cNvPr>
            <p:cNvSpPr/>
            <p:nvPr/>
          </p:nvSpPr>
          <p:spPr>
            <a:xfrm>
              <a:off x="5951600" y="3305174"/>
              <a:ext cx="1130426" cy="1130425"/>
            </a:xfrm>
            <a:custGeom>
              <a:avLst/>
              <a:gdLst>
                <a:gd name="connsiteX0" fmla="*/ 442436 w 1130426"/>
                <a:gd name="connsiteY0" fmla="*/ 564928 h 1130426"/>
                <a:gd name="connsiteX1" fmla="*/ 646747 w 1130426"/>
                <a:gd name="connsiteY1" fmla="*/ 564928 h 1130426"/>
                <a:gd name="connsiteX2" fmla="*/ 781298 w 1130426"/>
                <a:gd name="connsiteY2" fmla="*/ 437445 h 1130426"/>
                <a:gd name="connsiteX3" fmla="*/ 653815 w 1130426"/>
                <a:gd name="connsiteY3" fmla="*/ 302895 h 1130426"/>
                <a:gd name="connsiteX4" fmla="*/ 646747 w 1130426"/>
                <a:gd name="connsiteY4" fmla="*/ 302895 h 1130426"/>
                <a:gd name="connsiteX5" fmla="*/ 442436 w 1130426"/>
                <a:gd name="connsiteY5" fmla="*/ 302895 h 1130426"/>
                <a:gd name="connsiteX6" fmla="*/ 565118 w 1130426"/>
                <a:gd name="connsiteY6" fmla="*/ 0 h 1130426"/>
                <a:gd name="connsiteX7" fmla="*/ 1130427 w 1130426"/>
                <a:gd name="connsiteY7" fmla="*/ 565118 h 1130426"/>
                <a:gd name="connsiteX8" fmla="*/ 565309 w 1130426"/>
                <a:gd name="connsiteY8" fmla="*/ 1130427 h 1130426"/>
                <a:gd name="connsiteX9" fmla="*/ 0 w 1130426"/>
                <a:gd name="connsiteY9" fmla="*/ 565309 h 1130426"/>
                <a:gd name="connsiteX10" fmla="*/ 0 w 1130426"/>
                <a:gd name="connsiteY10" fmla="*/ 565214 h 1130426"/>
                <a:gd name="connsiteX11" fmla="*/ 565118 w 1130426"/>
                <a:gd name="connsiteY11" fmla="*/ 0 h 113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0426" h="1130426">
                  <a:moveTo>
                    <a:pt x="442436" y="564928"/>
                  </a:moveTo>
                  <a:lnTo>
                    <a:pt x="646747" y="564928"/>
                  </a:lnTo>
                  <a:cubicBezTo>
                    <a:pt x="719109" y="566881"/>
                    <a:pt x="779345" y="509807"/>
                    <a:pt x="781298" y="437445"/>
                  </a:cubicBezTo>
                  <a:cubicBezTo>
                    <a:pt x="783250" y="365084"/>
                    <a:pt x="726167" y="304848"/>
                    <a:pt x="653815" y="302895"/>
                  </a:cubicBezTo>
                  <a:cubicBezTo>
                    <a:pt x="651462" y="302828"/>
                    <a:pt x="649100" y="302828"/>
                    <a:pt x="646747" y="302895"/>
                  </a:cubicBezTo>
                  <a:lnTo>
                    <a:pt x="442436" y="302895"/>
                  </a:lnTo>
                  <a:close/>
                  <a:moveTo>
                    <a:pt x="565118" y="0"/>
                  </a:moveTo>
                  <a:cubicBezTo>
                    <a:pt x="877281" y="-57"/>
                    <a:pt x="1130370" y="252956"/>
                    <a:pt x="1130427" y="565118"/>
                  </a:cubicBezTo>
                  <a:cubicBezTo>
                    <a:pt x="1130484" y="877281"/>
                    <a:pt x="877472" y="1130370"/>
                    <a:pt x="565309" y="1130427"/>
                  </a:cubicBezTo>
                  <a:cubicBezTo>
                    <a:pt x="253146" y="1130484"/>
                    <a:pt x="57" y="877471"/>
                    <a:pt x="0" y="565309"/>
                  </a:cubicBezTo>
                  <a:cubicBezTo>
                    <a:pt x="0" y="565280"/>
                    <a:pt x="0" y="565242"/>
                    <a:pt x="0" y="565214"/>
                  </a:cubicBezTo>
                  <a:cubicBezTo>
                    <a:pt x="0" y="253089"/>
                    <a:pt x="252994" y="57"/>
                    <a:pt x="565118" y="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" name="Полилиния 29">
              <a:extLst>
                <a:ext uri="{FF2B5EF4-FFF2-40B4-BE49-F238E27FC236}">
                  <a16:creationId xmlns="" xmlns:a16="http://schemas.microsoft.com/office/drawing/2014/main" id="{97EA07A4-9913-544A-859A-8F2BFBBB26CC}"/>
                </a:ext>
              </a:extLst>
            </p:cNvPr>
            <p:cNvSpPr/>
            <p:nvPr/>
          </p:nvSpPr>
          <p:spPr>
            <a:xfrm>
              <a:off x="6394037" y="3608069"/>
              <a:ext cx="335374" cy="262032"/>
            </a:xfrm>
            <a:custGeom>
              <a:avLst/>
              <a:gdLst>
                <a:gd name="connsiteX0" fmla="*/ 335375 w 335375"/>
                <a:gd name="connsiteY0" fmla="*/ 130969 h 262032"/>
                <a:gd name="connsiteX1" fmla="*/ 204311 w 335375"/>
                <a:gd name="connsiteY1" fmla="*/ 262033 h 262032"/>
                <a:gd name="connsiteX2" fmla="*/ 0 w 335375"/>
                <a:gd name="connsiteY2" fmla="*/ 262033 h 262032"/>
                <a:gd name="connsiteX3" fmla="*/ 0 w 335375"/>
                <a:gd name="connsiteY3" fmla="*/ 0 h 262032"/>
                <a:gd name="connsiteX4" fmla="*/ 204311 w 335375"/>
                <a:gd name="connsiteY4" fmla="*/ 0 h 262032"/>
                <a:gd name="connsiteX5" fmla="*/ 335375 w 335375"/>
                <a:gd name="connsiteY5" fmla="*/ 130874 h 262032"/>
                <a:gd name="connsiteX6" fmla="*/ 335375 w 335375"/>
                <a:gd name="connsiteY6" fmla="*/ 130969 h 26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375" h="262032">
                  <a:moveTo>
                    <a:pt x="335375" y="130969"/>
                  </a:moveTo>
                  <a:cubicBezTo>
                    <a:pt x="335375" y="203349"/>
                    <a:pt x="276692" y="262033"/>
                    <a:pt x="204311" y="262033"/>
                  </a:cubicBezTo>
                  <a:lnTo>
                    <a:pt x="0" y="262033"/>
                  </a:lnTo>
                  <a:lnTo>
                    <a:pt x="0" y="0"/>
                  </a:lnTo>
                  <a:lnTo>
                    <a:pt x="204311" y="0"/>
                  </a:lnTo>
                  <a:cubicBezTo>
                    <a:pt x="276644" y="-57"/>
                    <a:pt x="335318" y="58541"/>
                    <a:pt x="335375" y="130874"/>
                  </a:cubicBezTo>
                  <a:cubicBezTo>
                    <a:pt x="335375" y="130902"/>
                    <a:pt x="335375" y="130940"/>
                    <a:pt x="335375" y="130969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1" name="Полилиния 30">
              <a:extLst>
                <a:ext uri="{FF2B5EF4-FFF2-40B4-BE49-F238E27FC236}">
                  <a16:creationId xmlns="" xmlns:a16="http://schemas.microsoft.com/office/drawing/2014/main" id="{C248CB88-C09A-1A4C-BDB9-A2AE01B61628}"/>
                </a:ext>
              </a:extLst>
            </p:cNvPr>
            <p:cNvSpPr/>
            <p:nvPr/>
          </p:nvSpPr>
          <p:spPr>
            <a:xfrm>
              <a:off x="6304121" y="3870103"/>
              <a:ext cx="89915" cy="9524"/>
            </a:xfrm>
            <a:custGeom>
              <a:avLst/>
              <a:gdLst>
                <a:gd name="connsiteX0" fmla="*/ 89916 w 89915"/>
                <a:gd name="connsiteY0" fmla="*/ 0 h 9525"/>
                <a:gd name="connsiteX1" fmla="*/ 0 w 899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915" h="9525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="" xmlns:a16="http://schemas.microsoft.com/office/drawing/2014/main" id="{151B5BC0-093A-3342-8F79-ABDE16942F88}"/>
                </a:ext>
              </a:extLst>
            </p:cNvPr>
            <p:cNvSpPr/>
            <p:nvPr/>
          </p:nvSpPr>
          <p:spPr>
            <a:xfrm>
              <a:off x="6394037" y="3608021"/>
              <a:ext cx="338909" cy="262132"/>
            </a:xfrm>
            <a:custGeom>
              <a:avLst/>
              <a:gdLst>
                <a:gd name="connsiteX0" fmla="*/ 0 w 338909"/>
                <a:gd name="connsiteY0" fmla="*/ 262081 h 262131"/>
                <a:gd name="connsiteX1" fmla="*/ 0 w 338909"/>
                <a:gd name="connsiteY1" fmla="*/ 49 h 262131"/>
                <a:gd name="connsiteX2" fmla="*/ 204311 w 338909"/>
                <a:gd name="connsiteY2" fmla="*/ 49 h 262131"/>
                <a:gd name="connsiteX3" fmla="*/ 338861 w 338909"/>
                <a:gd name="connsiteY3" fmla="*/ 127531 h 262131"/>
                <a:gd name="connsiteX4" fmla="*/ 211379 w 338909"/>
                <a:gd name="connsiteY4" fmla="*/ 262081 h 262131"/>
                <a:gd name="connsiteX5" fmla="*/ 204311 w 338909"/>
                <a:gd name="connsiteY5" fmla="*/ 262081 h 26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909" h="262131">
                  <a:moveTo>
                    <a:pt x="0" y="262081"/>
                  </a:moveTo>
                  <a:lnTo>
                    <a:pt x="0" y="49"/>
                  </a:lnTo>
                  <a:lnTo>
                    <a:pt x="204311" y="49"/>
                  </a:lnTo>
                  <a:cubicBezTo>
                    <a:pt x="276673" y="-1904"/>
                    <a:pt x="336909" y="55170"/>
                    <a:pt x="338861" y="127531"/>
                  </a:cubicBezTo>
                  <a:cubicBezTo>
                    <a:pt x="340814" y="199893"/>
                    <a:pt x="283731" y="260129"/>
                    <a:pt x="211379" y="262081"/>
                  </a:cubicBezTo>
                  <a:cubicBezTo>
                    <a:pt x="209026" y="262148"/>
                    <a:pt x="206664" y="262148"/>
                    <a:pt x="204311" y="262081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="" xmlns:a16="http://schemas.microsoft.com/office/drawing/2014/main" id="{49FC1C51-17B0-4A4B-882E-78D459432F3C}"/>
                </a:ext>
              </a:extLst>
            </p:cNvPr>
            <p:cNvSpPr/>
            <p:nvPr/>
          </p:nvSpPr>
          <p:spPr>
            <a:xfrm>
              <a:off x="6394037" y="3870103"/>
              <a:ext cx="9524" cy="262128"/>
            </a:xfrm>
            <a:custGeom>
              <a:avLst/>
              <a:gdLst>
                <a:gd name="connsiteX0" fmla="*/ 0 w 9525"/>
                <a:gd name="connsiteY0" fmla="*/ 262128 h 262127"/>
                <a:gd name="connsiteX1" fmla="*/ 0 w 9525"/>
                <a:gd name="connsiteY1" fmla="*/ 86963 h 262127"/>
                <a:gd name="connsiteX2" fmla="*/ 0 w 9525"/>
                <a:gd name="connsiteY2" fmla="*/ 0 h 26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262127">
                  <a:moveTo>
                    <a:pt x="0" y="262128"/>
                  </a:moveTo>
                  <a:lnTo>
                    <a:pt x="0" y="86963"/>
                  </a:ln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" name="Полилиния 33">
              <a:extLst>
                <a:ext uri="{FF2B5EF4-FFF2-40B4-BE49-F238E27FC236}">
                  <a16:creationId xmlns="" xmlns:a16="http://schemas.microsoft.com/office/drawing/2014/main" id="{541DEA8D-2DA8-904F-9B29-E4D42840C550}"/>
                </a:ext>
              </a:extLst>
            </p:cNvPr>
            <p:cNvSpPr/>
            <p:nvPr/>
          </p:nvSpPr>
          <p:spPr>
            <a:xfrm>
              <a:off x="6304121" y="3957067"/>
              <a:ext cx="290512" cy="9524"/>
            </a:xfrm>
            <a:custGeom>
              <a:avLst/>
              <a:gdLst>
                <a:gd name="connsiteX0" fmla="*/ 0 w 290512"/>
                <a:gd name="connsiteY0" fmla="*/ 0 h 9525"/>
                <a:gd name="connsiteX1" fmla="*/ 89916 w 290512"/>
                <a:gd name="connsiteY1" fmla="*/ 0 h 9525"/>
                <a:gd name="connsiteX2" fmla="*/ 290513 w 290512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0512" h="9525">
                  <a:moveTo>
                    <a:pt x="0" y="0"/>
                  </a:moveTo>
                  <a:lnTo>
                    <a:pt x="89916" y="0"/>
                  </a:lnTo>
                  <a:lnTo>
                    <a:pt x="290513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" name="Полилиния 34">
              <a:extLst>
                <a:ext uri="{FF2B5EF4-FFF2-40B4-BE49-F238E27FC236}">
                  <a16:creationId xmlns="" xmlns:a16="http://schemas.microsoft.com/office/drawing/2014/main" id="{3801463F-DB59-204E-A188-F85EDC9C3032}"/>
                </a:ext>
              </a:extLst>
            </p:cNvPr>
            <p:cNvSpPr/>
            <p:nvPr/>
          </p:nvSpPr>
          <p:spPr>
            <a:xfrm>
              <a:off x="5951506" y="3305174"/>
              <a:ext cx="1130428" cy="1130427"/>
            </a:xfrm>
            <a:custGeom>
              <a:avLst/>
              <a:gdLst>
                <a:gd name="connsiteX0" fmla="*/ 1130427 w 1130427"/>
                <a:gd name="connsiteY0" fmla="*/ 564928 h 1130427"/>
                <a:gd name="connsiteX1" fmla="*/ 565499 w 1130427"/>
                <a:gd name="connsiteY1" fmla="*/ 1130427 h 1130427"/>
                <a:gd name="connsiteX2" fmla="*/ 0 w 1130427"/>
                <a:gd name="connsiteY2" fmla="*/ 565499 h 1130427"/>
                <a:gd name="connsiteX3" fmla="*/ 564928 w 1130427"/>
                <a:gd name="connsiteY3" fmla="*/ 0 h 1130427"/>
                <a:gd name="connsiteX4" fmla="*/ 565214 w 1130427"/>
                <a:gd name="connsiteY4" fmla="*/ 0 h 1130427"/>
                <a:gd name="connsiteX5" fmla="*/ 1130427 w 1130427"/>
                <a:gd name="connsiteY5" fmla="*/ 564832 h 1130427"/>
                <a:gd name="connsiteX6" fmla="*/ 1130427 w 1130427"/>
                <a:gd name="connsiteY6" fmla="*/ 564928 h 113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0427" h="1130427">
                  <a:moveTo>
                    <a:pt x="1130427" y="564928"/>
                  </a:moveTo>
                  <a:cubicBezTo>
                    <a:pt x="1130589" y="877091"/>
                    <a:pt x="877662" y="1130265"/>
                    <a:pt x="565499" y="1130427"/>
                  </a:cubicBezTo>
                  <a:cubicBezTo>
                    <a:pt x="253337" y="1130589"/>
                    <a:pt x="162" y="877662"/>
                    <a:pt x="0" y="565499"/>
                  </a:cubicBezTo>
                  <a:cubicBezTo>
                    <a:pt x="-162" y="253336"/>
                    <a:pt x="252765" y="162"/>
                    <a:pt x="564928" y="0"/>
                  </a:cubicBezTo>
                  <a:cubicBezTo>
                    <a:pt x="565023" y="0"/>
                    <a:pt x="565118" y="0"/>
                    <a:pt x="565214" y="0"/>
                  </a:cubicBezTo>
                  <a:cubicBezTo>
                    <a:pt x="877272" y="-105"/>
                    <a:pt x="1130322" y="252774"/>
                    <a:pt x="1130427" y="564832"/>
                  </a:cubicBezTo>
                  <a:cubicBezTo>
                    <a:pt x="1130427" y="564861"/>
                    <a:pt x="1130427" y="564899"/>
                    <a:pt x="1130427" y="564928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Светлый вариант">
  <a:themeElements>
    <a:clrScheme name="фтс 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B19"/>
      </a:accent1>
      <a:accent2>
        <a:srgbClr val="FAA61A"/>
      </a:accent2>
      <a:accent3>
        <a:srgbClr val="00A651"/>
      </a:accent3>
      <a:accent4>
        <a:srgbClr val="007B41"/>
      </a:accent4>
      <a:accent5>
        <a:srgbClr val="005826"/>
      </a:accent5>
      <a:accent6>
        <a:srgbClr val="8E8E8E"/>
      </a:accent6>
      <a:hlink>
        <a:srgbClr val="00A651"/>
      </a:hlink>
      <a:folHlink>
        <a:srgbClr val="005826"/>
      </a:folHlink>
    </a:clrScheme>
    <a:fontScheme name="Друга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ФТС">
  <a:themeElements>
    <a:clrScheme name="фтс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B19"/>
      </a:accent1>
      <a:accent2>
        <a:srgbClr val="FAA61A"/>
      </a:accent2>
      <a:accent3>
        <a:srgbClr val="00A651"/>
      </a:accent3>
      <a:accent4>
        <a:srgbClr val="007B41"/>
      </a:accent4>
      <a:accent5>
        <a:srgbClr val="005826"/>
      </a:accent5>
      <a:accent6>
        <a:srgbClr val="8E8E8E"/>
      </a:accent6>
      <a:hlink>
        <a:srgbClr val="00A651"/>
      </a:hlink>
      <a:folHlink>
        <a:srgbClr val="00582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ФТС" id="{FF95AD0A-72D1-43C7-82DB-B3D37F11C1D1}" vid="{6AA11BD4-2E92-438B-95D4-5ACEB6E5E990}"/>
    </a:ext>
  </a:extLst>
</a:theme>
</file>

<file path=ppt/theme/theme3.xml><?xml version="1.0" encoding="utf-8"?>
<a:theme xmlns:a="http://schemas.openxmlformats.org/drawingml/2006/main" name="1_Светлый вариант">
  <a:themeElements>
    <a:clrScheme name="фтс 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B19"/>
      </a:accent1>
      <a:accent2>
        <a:srgbClr val="FAA61A"/>
      </a:accent2>
      <a:accent3>
        <a:srgbClr val="00A651"/>
      </a:accent3>
      <a:accent4>
        <a:srgbClr val="007B41"/>
      </a:accent4>
      <a:accent5>
        <a:srgbClr val="005826"/>
      </a:accent5>
      <a:accent6>
        <a:srgbClr val="8E8E8E"/>
      </a:accent6>
      <a:hlink>
        <a:srgbClr val="00A651"/>
      </a:hlink>
      <a:folHlink>
        <a:srgbClr val="005826"/>
      </a:folHlink>
    </a:clrScheme>
    <a:fontScheme name="Друга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4219E7C051D9947A1B1A3CF9D9CCC42" ma:contentTypeVersion="0" ma:contentTypeDescription="Создание документа." ma:contentTypeScope="" ma:versionID="822b38ede9a47539c07d28a3a5e6ddb4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F45703-927D-40C1-8921-BBA08B1354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FBDA094-713F-4E8E-A510-1D7DFA87E4F7}">
  <ds:schemaRefs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84E5C61-06BC-445D-801B-B0A4DDF12C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44618</TotalTime>
  <Words>292</Words>
  <Application>Microsoft Office PowerPoint</Application>
  <PresentationFormat>Экран (4:3)</PresentationFormat>
  <Paragraphs>63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Светлый вариант</vt:lpstr>
      <vt:lpstr>ФТС</vt:lpstr>
      <vt:lpstr>1_Светлый вариант</vt:lpstr>
      <vt:lpstr>Об обязательном представлении статистических форм при взаимной торговле с государствами-членами ЕАЭС  СТАРШИЙ ГОСУДАРСТВЕННЫЙ ТАМОЖЕННЫЙ ИНСПЕКТОР  отделения таможенной статистики  службы таможенного контроля после выпуска товаров ВЛАДИМИРСКОЙ ТАМОЖНИ АЛЕКСАНДРОВА ЛЮДМИЛА БОРИСОВНА </vt:lpstr>
      <vt:lpstr>Основное законодательство</vt:lpstr>
      <vt:lpstr>Сроки представления статистических форм</vt:lpstr>
      <vt:lpstr>обязанность представления статистических форм</vt:lpstr>
      <vt:lpstr>Обязанность представления статистических форм</vt:lpstr>
      <vt:lpstr>Товары, подлежащие декларированию при экспорте из российской федерации</vt:lpstr>
      <vt:lpstr>Аннулирование статистической формы</vt:lpstr>
      <vt:lpstr>Административная ответственность</vt:lpstr>
    </vt:vector>
  </TitlesOfParts>
  <Company>44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aleksandrovalb</cp:lastModifiedBy>
  <cp:revision>3181</cp:revision>
  <cp:lastPrinted>2021-07-09T05:32:46Z</cp:lastPrinted>
  <dcterms:created xsi:type="dcterms:W3CDTF">2015-02-25T15:20:40Z</dcterms:created>
  <dcterms:modified xsi:type="dcterms:W3CDTF">2022-09-29T09:00:56Z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0x01010074219E7C051D9947A1B1A3CF9D9CCC42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</Properties>
</file>