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87425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244" y="324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39775"/>
            <a:ext cx="26193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uslugi.ru/" TargetMode="External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6255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/>
              <a:t>Межрайонная ИФНС России № 1 по Ярославской области</a:t>
            </a:r>
            <a:br>
              <a:rPr lang="ru-RU" sz="1800" dirty="0"/>
            </a:br>
            <a:r>
              <a:rPr lang="ru-RU" sz="1800" dirty="0" smtClean="0"/>
              <a:t>сообщает </a:t>
            </a:r>
            <a:r>
              <a:rPr lang="ru-RU" sz="1800" dirty="0"/>
              <a:t>о проведении акции «Новый год без долгов!»</a:t>
            </a:r>
            <a:br>
              <a:rPr lang="ru-RU" sz="1800" dirty="0"/>
            </a:br>
            <a:r>
              <a:rPr lang="ru-RU" sz="1800" dirty="0" smtClean="0"/>
              <a:t>      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8263" y="4482604"/>
            <a:ext cx="6840760" cy="5760640"/>
          </a:xfrm>
        </p:spPr>
        <p:txBody>
          <a:bodyPr>
            <a:normAutofit fontScale="40000" lnSpcReduction="20000"/>
          </a:bodyPr>
          <a:lstStyle/>
          <a:p>
            <a:pPr algn="ctr" fontAlgn="base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Срок уплаты имущественных налогов физических лиц за </a:t>
            </a: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4500" b="1">
                <a:latin typeface="Arial" panose="020B0604020202020204" pitchFamily="34" charset="0"/>
                <a:cs typeface="Arial" panose="020B0604020202020204" pitchFamily="34" charset="0"/>
              </a:rPr>
              <a:t>год  </a:t>
            </a:r>
            <a:r>
              <a:rPr lang="ru-RU" sz="4500" b="1" smtClean="0">
                <a:latin typeface="Arial" panose="020B0604020202020204" pitchFamily="34" charset="0"/>
                <a:cs typeface="Arial" panose="020B0604020202020204" pitchFamily="34" charset="0"/>
              </a:rPr>
              <a:t>истек  </a:t>
            </a: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декабря  </a:t>
            </a: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  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pPr algn="ctr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Узнать о своей задолженности по налогам можно в личных кабинетах:</a:t>
            </a:r>
          </a:p>
          <a:p>
            <a:pPr algn="ctr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- на сайте ФНС России - </a:t>
            </a:r>
            <a:r>
              <a:rPr lang="en-US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nalog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портале </a:t>
            </a:r>
            <a:r>
              <a:rPr lang="ru-RU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госуслуг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gosuslugi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4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ctr">
              <a:buFontTx/>
              <a:buChar char="-"/>
            </a:pPr>
            <a:endParaRPr lang="ru-RU" sz="45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5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Начните Новый год без налоговых долгов!</a:t>
            </a:r>
          </a:p>
          <a:p>
            <a:pPr algn="ctr"/>
            <a:endParaRPr lang="ru-RU" sz="45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5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номер Контакт-центра ФНС России –</a:t>
            </a:r>
          </a:p>
          <a:p>
            <a:pPr algn="ctr"/>
            <a:r>
              <a:rPr lang="ru-RU" sz="45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8(800)222-22-22</a:t>
            </a:r>
          </a:p>
          <a:p>
            <a:pPr algn="ctr"/>
            <a:endParaRPr lang="ru-RU" sz="38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Вы не получили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налоговое уведомление - СРОЧНО обратитесь в налоговую инспекцию, для его получения и оплаты. </a:t>
            </a:r>
          </a:p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инспекции: ул. 50 лет Комсомола, д. 16а, г. Переславль-Залесский,  Ярославская область.</a:t>
            </a: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6000" dirty="0"/>
              <a:t> </a:t>
            </a:r>
          </a:p>
          <a:p>
            <a:endParaRPr lang="ru-RU" sz="5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60</TotalTime>
  <Words>108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Межрайонная ИФНС России № 1 по Ярославской области сообщает о проведении акции «Новый год без долгов!»       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25</cp:revision>
  <cp:lastPrinted>2020-12-23T11:52:47Z</cp:lastPrinted>
  <dcterms:created xsi:type="dcterms:W3CDTF">2017-06-21T11:15:40Z</dcterms:created>
  <dcterms:modified xsi:type="dcterms:W3CDTF">2020-12-23T11:53:25Z</dcterms:modified>
</cp:coreProperties>
</file>