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561263" cy="10693400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244" y="558"/>
      </p:cViewPr>
      <p:guideLst>
        <p:guide orient="horz" pos="3369"/>
        <p:guide orient="horz" pos="1578"/>
        <p:guide orient="horz" pos="492"/>
        <p:guide orient="horz" pos="6322"/>
        <p:guide pos="2382"/>
        <p:guide pos="585"/>
        <p:guide pos="1290"/>
        <p:guide pos="4250"/>
        <p:guide pos="4565"/>
        <p:guide pos="4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4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227"/>
            <a:ext cx="7560140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67095" y="5244864"/>
            <a:ext cx="6427074" cy="2292150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134190" y="7587097"/>
            <a:ext cx="5292884" cy="2732758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900796" y="7994441"/>
            <a:ext cx="763749" cy="5876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80245" y="781296"/>
            <a:ext cx="6067196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736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79658" y="781296"/>
            <a:ext cx="6067782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1578760"/>
            <a:ext cx="6053549" cy="31569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5" y="5347822"/>
            <a:ext cx="6053549" cy="4687764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781295"/>
            <a:ext cx="606719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0245" y="2505529"/>
            <a:ext cx="2994045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33439" y="2505529"/>
            <a:ext cx="3014001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4"/>
            <a:ext cx="6502956" cy="172423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4" y="2505529"/>
            <a:ext cx="3038690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244" y="3391195"/>
            <a:ext cx="3038690" cy="6644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0632" y="2505529"/>
            <a:ext cx="2966808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0632" y="3411812"/>
            <a:ext cx="2966808" cy="662377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5"/>
            <a:ext cx="650295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773258" y="9156892"/>
            <a:ext cx="469211" cy="1018362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720" y="764070"/>
            <a:ext cx="6072720" cy="173121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720" y="2495127"/>
            <a:ext cx="6072720" cy="754045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3264" y="9420147"/>
            <a:ext cx="512445" cy="98519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suslugi.ru/" TargetMode="External"/><Relationship Id="rId2" Type="http://schemas.openxmlformats.org/officeDocument/2006/relationships/hyperlink" Target="http://www.nalog.ru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6255" y="2826420"/>
            <a:ext cx="6912768" cy="1909262"/>
          </a:xfrm>
        </p:spPr>
        <p:txBody>
          <a:bodyPr>
            <a:noAutofit/>
          </a:bodyPr>
          <a:lstStyle/>
          <a:p>
            <a:r>
              <a:rPr lang="ru-RU" sz="1800" dirty="0"/>
              <a:t>Межрайонная ИФНС России № 1 по Ярославской области</a:t>
            </a:r>
            <a:br>
              <a:rPr lang="ru-RU" sz="1800" dirty="0"/>
            </a:br>
            <a:r>
              <a:rPr lang="ru-RU" sz="1800" dirty="0" smtClean="0"/>
              <a:t>сообщает </a:t>
            </a:r>
            <a:r>
              <a:rPr lang="ru-RU" sz="1800" dirty="0"/>
              <a:t>о проведении акции «Новый год без долгов!»</a:t>
            </a:r>
            <a:br>
              <a:rPr lang="ru-RU" sz="1800" dirty="0"/>
            </a:br>
            <a:r>
              <a:rPr lang="ru-RU" sz="1800" dirty="0" smtClean="0"/>
              <a:t>      </a:t>
            </a:r>
            <a:endParaRPr lang="ru-RU" sz="18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68263" y="4482604"/>
            <a:ext cx="6840760" cy="5760640"/>
          </a:xfrm>
        </p:spPr>
        <p:txBody>
          <a:bodyPr>
            <a:normAutofit fontScale="40000" lnSpcReduction="20000"/>
          </a:bodyPr>
          <a:lstStyle/>
          <a:p>
            <a:pPr algn="ctr" fontAlgn="base"/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Срок уплаты имущественных налогов физических лиц за 2018 год  истек  2 декабря  2019  года.</a:t>
            </a:r>
          </a:p>
          <a:p>
            <a:pPr algn="ctr"/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Узнать о своей задолженности по налогам можно в личных кабинетах:</a:t>
            </a:r>
          </a:p>
          <a:p>
            <a:pPr algn="ctr"/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- на сайте ФНС России - </a:t>
            </a:r>
            <a:r>
              <a:rPr lang="en-US" sz="45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</a:t>
            </a:r>
            <a:r>
              <a:rPr lang="ru-RU" sz="45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4500" b="1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nalog</a:t>
            </a:r>
            <a:r>
              <a:rPr lang="ru-RU" sz="45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4500" b="1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ru</a:t>
            </a:r>
            <a:endParaRPr lang="ru-RU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Tx/>
              <a:buChar char="-"/>
            </a:pPr>
            <a:r>
              <a:rPr lang="ru-RU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портале </a:t>
            </a:r>
            <a:r>
              <a:rPr lang="ru-RU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госуслуг</a:t>
            </a:r>
            <a:r>
              <a:rPr lang="ru-RU" sz="4500" b="1" dirty="0"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ru-RU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</a:t>
            </a:r>
            <a:r>
              <a:rPr lang="ru-RU" sz="45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sz="4500" b="1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gosuslugi</a:t>
            </a:r>
            <a:r>
              <a:rPr lang="ru-RU" sz="45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sz="4500" b="1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ru</a:t>
            </a:r>
            <a:r>
              <a:rPr lang="ru-RU" sz="45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ctr">
              <a:buFontTx/>
              <a:buChar char="-"/>
            </a:pPr>
            <a:endParaRPr lang="ru-RU" sz="45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5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Начните Новый год без налоговых долгов!</a:t>
            </a:r>
          </a:p>
          <a:p>
            <a:pPr algn="ctr"/>
            <a:endParaRPr lang="ru-RU" sz="45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5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номер Контакт-центра ФНС России –</a:t>
            </a:r>
          </a:p>
          <a:p>
            <a:pPr algn="ctr"/>
            <a:r>
              <a:rPr lang="ru-RU" sz="45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8(800)222-22-22</a:t>
            </a:r>
          </a:p>
          <a:p>
            <a:pPr algn="ctr"/>
            <a:endParaRPr lang="ru-RU" sz="38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Вы не получили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налоговое уведомление - СРОЧНО обратитесь в налоговую инспекцию, для его получения и оплаты. </a:t>
            </a:r>
          </a:p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инспекции: ул. 50 лет Комсомола, д. 16а, г. Переславль-Залесский,  Ярославская область.</a:t>
            </a:r>
          </a:p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Tx/>
              <a:buChar char="-"/>
            </a:pP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Tx/>
              <a:buChar char="-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6000" dirty="0"/>
              <a:t> </a:t>
            </a:r>
          </a:p>
          <a:p>
            <a:endParaRPr lang="ru-RU" sz="5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7608-07162\Downloads\Безымянный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17" y="738188"/>
            <a:ext cx="3120206" cy="189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57</TotalTime>
  <Words>108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Межрайонная ИФНС России № 1 по Ярославской области сообщает о проведении акции «Новый год без долгов!»       </vt:lpstr>
    </vt:vector>
  </TitlesOfParts>
  <Company>МРИ ФНС №1 по ЯО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Чуксина</dc:creator>
  <cp:lastModifiedBy>Лежнева Елена Евгеньевна</cp:lastModifiedBy>
  <cp:revision>24</cp:revision>
  <cp:lastPrinted>2019-12-26T07:21:31Z</cp:lastPrinted>
  <dcterms:created xsi:type="dcterms:W3CDTF">2017-06-21T11:15:40Z</dcterms:created>
  <dcterms:modified xsi:type="dcterms:W3CDTF">2019-12-26T07:23:19Z</dcterms:modified>
</cp:coreProperties>
</file>