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66" r:id="rId1"/>
  </p:sldMasterIdLst>
  <p:notesMasterIdLst>
    <p:notesMasterId r:id="rId8"/>
  </p:notesMasterIdLst>
  <p:sldIdLst>
    <p:sldId id="499" r:id="rId2"/>
    <p:sldId id="539" r:id="rId3"/>
    <p:sldId id="543" r:id="rId4"/>
    <p:sldId id="541" r:id="rId5"/>
    <p:sldId id="540" r:id="rId6"/>
    <p:sldId id="509" r:id="rId7"/>
  </p:sldIdLst>
  <p:sldSz cx="9906000" cy="6858000" type="A4"/>
  <p:notesSz cx="6797675" cy="98726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6696"/>
    <a:srgbClr val="FF6600"/>
    <a:srgbClr val="FF33CC"/>
    <a:srgbClr val="333CF1"/>
    <a:srgbClr val="5988C8"/>
    <a:srgbClr val="F0F5FF"/>
    <a:srgbClr val="CCDDFE"/>
    <a:srgbClr val="5B87C5"/>
    <a:srgbClr val="94ACD7"/>
    <a:srgbClr val="94AC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80" autoAdjust="0"/>
    <p:restoredTop sz="98616" autoAdjust="0"/>
  </p:normalViewPr>
  <p:slideViewPr>
    <p:cSldViewPr>
      <p:cViewPr varScale="1">
        <p:scale>
          <a:sx n="112" d="100"/>
          <a:sy n="112" d="100"/>
        </p:scale>
        <p:origin x="846" y="10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8" d="100"/>
          <a:sy n="48" d="100"/>
        </p:scale>
        <p:origin x="-2940" y="-114"/>
      </p:cViewPr>
      <p:guideLst>
        <p:guide orient="horz" pos="3110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7" y="6"/>
            <a:ext cx="2945659" cy="49324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4178" tIns="47090" rIns="94178" bIns="47090" numCol="1" anchor="t" anchorCtr="0" compatLnSpc="1">
            <a:prstTxWarp prst="textNoShape">
              <a:avLst/>
            </a:prstTxWarp>
          </a:bodyPr>
          <a:lstStyle>
            <a:lvl1pPr>
              <a:defRPr sz="11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51" y="6"/>
            <a:ext cx="2945659" cy="49324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4178" tIns="47090" rIns="94178" bIns="47090" numCol="1" anchor="t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7075" y="739775"/>
            <a:ext cx="5348288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348" y="4691289"/>
            <a:ext cx="5434993" cy="444072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4178" tIns="47090" rIns="94178" bIns="470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7" y="9377853"/>
            <a:ext cx="2945659" cy="49324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4178" tIns="47090" rIns="94178" bIns="47090" numCol="1" anchor="b" anchorCtr="0" compatLnSpc="1">
            <a:prstTxWarp prst="textNoShape">
              <a:avLst/>
            </a:prstTxWarp>
          </a:bodyPr>
          <a:lstStyle>
            <a:lvl1pPr>
              <a:defRPr sz="11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51" y="9377853"/>
            <a:ext cx="2945659" cy="49324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4178" tIns="47090" rIns="94178" bIns="47090" numCol="1" anchor="b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Arial" charset="0"/>
              </a:defRPr>
            </a:lvl1pPr>
          </a:lstStyle>
          <a:p>
            <a:pPr>
              <a:defRPr/>
            </a:pPr>
            <a:fld id="{31B6F434-3858-48E4-9896-31D3028012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86490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6F434-3858-48E4-9896-31D3028012EB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5065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9171" y="-8468"/>
            <a:ext cx="993395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4812" y="2404534"/>
            <a:ext cx="631227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24812" y="4050835"/>
            <a:ext cx="631227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E18C59-DB17-458C-8F34-654735960229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632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400" y="609600"/>
            <a:ext cx="6876690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400" y="4470400"/>
            <a:ext cx="6876690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C388ED-F00A-4C93-ACEB-57F506ED6490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907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459" y="609600"/>
            <a:ext cx="6578197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92830" y="3632200"/>
            <a:ext cx="58714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4470400"/>
            <a:ext cx="687669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C388ED-F00A-4C93-ACEB-57F506ED6490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2937" y="790378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0008" y="2886556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745519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399" y="1931988"/>
            <a:ext cx="6876691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4527448"/>
            <a:ext cx="687669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C388ED-F00A-4C93-ACEB-57F506ED6490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41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459" y="609600"/>
            <a:ext cx="6578197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60397" y="4013200"/>
            <a:ext cx="687669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4527448"/>
            <a:ext cx="687669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C388ED-F00A-4C93-ACEB-57F506ED6490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2937" y="790378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0008" y="2886556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921154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7169" y="609600"/>
            <a:ext cx="6869920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60397" y="4013200"/>
            <a:ext cx="687669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4527448"/>
            <a:ext cx="687669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C388ED-F00A-4C93-ACEB-57F506ED6490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9048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B6B2C-7536-4B5B-A0F4-3BE607C09314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9960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75421" y="609601"/>
            <a:ext cx="1060380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399" y="609601"/>
            <a:ext cx="5627945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5E0613-4987-4175-B207-261E54AFE28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325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50FEC9-AD83-4042-9E49-AE4D09747554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006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399" y="2700869"/>
            <a:ext cx="6876691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4527448"/>
            <a:ext cx="6876691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26DB8F-D7F2-4C16-AEF5-6E41ED16A6BC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776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400" y="609600"/>
            <a:ext cx="6876690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401" y="2160589"/>
            <a:ext cx="3345451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91637" y="2160590"/>
            <a:ext cx="3345453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8E2C6E-09B5-4265-BB43-99B100E65CE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46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400" y="609600"/>
            <a:ext cx="6876689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2160983"/>
            <a:ext cx="334822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399" y="2737247"/>
            <a:ext cx="3348228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88860" y="2160983"/>
            <a:ext cx="334822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88860" y="2737247"/>
            <a:ext cx="3348228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BFC04F-C74B-4750-84E1-95BDCF37CBEB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602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399" y="609600"/>
            <a:ext cx="6876690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12F7A3-DE57-44E8-880A-CC62129DD812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648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CB9035-E36D-42EF-927F-679D9E939C3E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61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399" y="1498604"/>
            <a:ext cx="3022697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8882" y="514926"/>
            <a:ext cx="366820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0399" y="2777069"/>
            <a:ext cx="3022697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F6DB65-1284-4929-BC60-6CFF0594D5F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556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399" y="4800600"/>
            <a:ext cx="687669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60399" y="609600"/>
            <a:ext cx="6876690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0399" y="5367338"/>
            <a:ext cx="687669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7E2A72-E637-4047-A9C7-973624A0B9FB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77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9172" y="-8468"/>
            <a:ext cx="993395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400" y="609600"/>
            <a:ext cx="6876689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2160590"/>
            <a:ext cx="6876690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855696" y="6041364"/>
            <a:ext cx="741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0399" y="6041364"/>
            <a:ext cx="50082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81732" y="6041364"/>
            <a:ext cx="5553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25C388ED-F00A-4C93-ACEB-57F506ED6490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856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7" r:id="rId1"/>
    <p:sldLayoutId id="2147484168" r:id="rId2"/>
    <p:sldLayoutId id="2147484169" r:id="rId3"/>
    <p:sldLayoutId id="2147484170" r:id="rId4"/>
    <p:sldLayoutId id="2147484171" r:id="rId5"/>
    <p:sldLayoutId id="2147484172" r:id="rId6"/>
    <p:sldLayoutId id="2147484173" r:id="rId7"/>
    <p:sldLayoutId id="2147484174" r:id="rId8"/>
    <p:sldLayoutId id="2147484175" r:id="rId9"/>
    <p:sldLayoutId id="2147484176" r:id="rId10"/>
    <p:sldLayoutId id="2147484177" r:id="rId11"/>
    <p:sldLayoutId id="2147484178" r:id="rId12"/>
    <p:sldLayoutId id="2147484179" r:id="rId13"/>
    <p:sldLayoutId id="2147484180" r:id="rId14"/>
    <p:sldLayoutId id="2147484181" r:id="rId15"/>
    <p:sldLayoutId id="214748418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4600" y="1828800"/>
            <a:ext cx="7391400" cy="2209800"/>
          </a:xfrm>
        </p:spPr>
        <p:txBody>
          <a:bodyPr/>
          <a:lstStyle/>
          <a:p>
            <a:pPr algn="ctr" eaLnBrk="1" hangingPunct="1"/>
            <a:r>
              <a:rPr lang="ru-RU" sz="2000" b="1" dirty="0" smtClean="0">
                <a:latin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</a:rPr>
            </a:b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38466" y="860748"/>
            <a:ext cx="5976664" cy="962744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2500" b="1" dirty="0" smtClean="0">
                <a:solidFill>
                  <a:srgbClr val="000000"/>
                </a:solidFill>
                <a:latin typeface="Times New Roman" pitchFamily="18" charset="0"/>
              </a:rPr>
              <a:t>Управление муниципальной собственности Администрации городского округа </a:t>
            </a:r>
          </a:p>
          <a:p>
            <a:pPr algn="ctr" eaLnBrk="1" hangingPunct="1"/>
            <a:r>
              <a:rPr lang="ru-RU" sz="2500" b="1" dirty="0" smtClean="0">
                <a:solidFill>
                  <a:srgbClr val="000000"/>
                </a:solidFill>
                <a:latin typeface="Times New Roman" pitchFamily="18" charset="0"/>
              </a:rPr>
              <a:t>г.Переславля-Залесского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52458" y="2780928"/>
            <a:ext cx="5216966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Предоставление разрешения на условно разрешенный вид использования «</a:t>
            </a:r>
            <a:r>
              <a:rPr lang="ru-RU" sz="2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21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алоэтажная </a:t>
            </a:r>
            <a:r>
              <a:rPr lang="ru-RU" sz="2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многоквартирная жилая застройка </a:t>
            </a:r>
            <a:r>
              <a:rPr lang="ru-RU" sz="21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2.1.1»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земельного участка 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с кадастровым номером 76:18:010141:31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admpereslavl.ru/template/images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506777"/>
            <a:ext cx="3135962" cy="3714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48921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457200"/>
            <a:ext cx="8915400" cy="7395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Описание земельного участка, в отношении которого планируется предоставление разрешения на условно разрешенный вид использования </a:t>
            </a:r>
            <a:endParaRPr lang="ru-RU" sz="3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63656" y="2132856"/>
            <a:ext cx="3528392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Земельный участок, в отношении которого планируется предоставление разрешения на условно разрешенный вид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использования, расположен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границах муниципального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образования – городской округ города Переславля-Залесского, в его центральной части.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В соответствии с Правилами землепользования и застройки города Переславля-Залесского данная территория входит в состав территориальной зоны ОД-1. Зона общественно-деловой застройки.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t="9292" r="12824" b="5804"/>
          <a:stretch/>
        </p:blipFill>
        <p:spPr>
          <a:xfrm>
            <a:off x="121910" y="2276872"/>
            <a:ext cx="5441746" cy="331236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8504" y="0"/>
            <a:ext cx="8352928" cy="1412776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</a:t>
            </a:r>
            <a:b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границ земельного участка,</a:t>
            </a:r>
            <a:b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выполненная с использованием публичной кадастровой карты Росреестра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0512" y="6093296"/>
            <a:ext cx="648072" cy="36004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424608" y="6093296"/>
            <a:ext cx="3816424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Границы земельного участка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13134"/>
          <a:stretch/>
        </p:blipFill>
        <p:spPr>
          <a:xfrm>
            <a:off x="668524" y="908720"/>
            <a:ext cx="7992888" cy="5092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0081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464" y="0"/>
            <a:ext cx="8958294" cy="548680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Фотоматериалы на земельный участок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53" y="557667"/>
            <a:ext cx="5721086" cy="321811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322" y="3501008"/>
            <a:ext cx="5745088" cy="323161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520" y="260648"/>
            <a:ext cx="7416824" cy="172819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Обоснование предоставления разрешения на условно разрешенный вид использования земельного участка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6495" y="1844824"/>
            <a:ext cx="7704857" cy="46805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100" kern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>Управлением муниципальной собственности Администрации города Переславля-Залесского в рамках реализации полномочий, предоставленных ФЗ РФ от </a:t>
            </a:r>
            <a:r>
              <a:rPr lang="ru-RU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25.10.2001 № 137-ФЗ «О </a:t>
            </a: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введении в действие Земельного кодекса Российской </a:t>
            </a:r>
            <a:r>
              <a:rPr lang="ru-RU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Федерации» 16.11.2011, образован и поставлен на ГКУ земельный участок.</a:t>
            </a:r>
          </a:p>
          <a:p>
            <a:pPr marL="0" indent="0" algn="ctr">
              <a:buNone/>
            </a:pPr>
            <a:endParaRPr lang="ru-RU" sz="21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целью проведения открытого аукциона является: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21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Строительство многоквартирной жилой застройки на территории, расположенной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непосредственной близости от социально-значимых объектов города</a:t>
            </a:r>
            <a:r>
              <a:rPr lang="ru-RU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07367"/>
              </p:ext>
            </p:extLst>
          </p:nvPr>
        </p:nvGraphicFramePr>
        <p:xfrm>
          <a:off x="56456" y="6309320"/>
          <a:ext cx="9775724" cy="504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75724"/>
              </a:tblGrid>
              <a:tr h="504056">
                <a:tc>
                  <a:txBody>
                    <a:bodyPr/>
                    <a:lstStyle/>
                    <a:p>
                      <a:pPr algn="r"/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287501" y="2852936"/>
            <a:ext cx="56412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s://admpereslavl.ru/template/images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50" y="620688"/>
            <a:ext cx="1728192" cy="182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599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24974</TotalTime>
  <Words>182</Words>
  <Application>Microsoft Office PowerPoint</Application>
  <PresentationFormat>Лист A4 (210x297 мм)</PresentationFormat>
  <Paragraphs>18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Arial</vt:lpstr>
      <vt:lpstr>Calibri</vt:lpstr>
      <vt:lpstr>Times New Roman</vt:lpstr>
      <vt:lpstr>Trebuchet MS</vt:lpstr>
      <vt:lpstr>Wingdings</vt:lpstr>
      <vt:lpstr>Wingdings 3</vt:lpstr>
      <vt:lpstr>Грань</vt:lpstr>
      <vt:lpstr> </vt:lpstr>
      <vt:lpstr>Описание земельного участка, в отношении которого планируется предоставление разрешения на условно разрешенный вид использования </vt:lpstr>
      <vt:lpstr>СХЕМА  границ земельного участка,  выполненная с использованием публичной кадастровой карты Росреестра</vt:lpstr>
      <vt:lpstr>Фотоматериалы на земельный участок</vt:lpstr>
      <vt:lpstr>Обоснование предоставления разрешения на условно разрешенный вид использования земельного участка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Алесандр Ерко</dc:creator>
  <cp:lastModifiedBy>user</cp:lastModifiedBy>
  <cp:revision>2037</cp:revision>
  <cp:lastPrinted>2018-03-28T04:46:30Z</cp:lastPrinted>
  <dcterms:created xsi:type="dcterms:W3CDTF">1601-01-01T00:00:00Z</dcterms:created>
  <dcterms:modified xsi:type="dcterms:W3CDTF">2018-08-28T13:35:17Z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